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Lst>
  <p:sldSz cy="43891200" cx="32918400"/>
  <p:notesSz cx="6858000" cy="9144000"/>
  <p:embeddedFontLst>
    <p:embeddedFont>
      <p:font typeface="Comfortaa Light"/>
      <p:regular r:id="rId8"/>
      <p:bold r:id="rId9"/>
    </p:embeddedFont>
    <p:embeddedFont>
      <p:font typeface="Comfortaa"/>
      <p:regular r:id="rId10"/>
      <p:bold r:id="rId1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3824">
          <p15:clr>
            <a:srgbClr val="747775"/>
          </p15:clr>
        </p15:guide>
        <p15:guide id="2" pos="10368">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98D60C28-F39F-4AAA-9E70-79E71C0D75B5}">
  <a:tblStyle styleId="{98D60C28-F39F-4AAA-9E70-79E71C0D75B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3824" orient="horz"/>
        <p:guide pos="10368"/>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Comfortaa-bold.fntdata"/><Relationship Id="rId10" Type="http://schemas.openxmlformats.org/officeDocument/2006/relationships/font" Target="fonts/Comforta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font" Target="fonts/ComfortaaLight-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font" Target="fonts/ComfortaaLight-regular.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43434" y="685800"/>
            <a:ext cx="25719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2143434" y="685800"/>
            <a:ext cx="25719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 and Motivation</a:t>
            </a:r>
            <a:endParaRPr/>
          </a:p>
          <a:p>
            <a:pPr indent="0" lvl="0" marL="0" rtl="0" algn="l">
              <a:spcBef>
                <a:spcPts val="0"/>
              </a:spcBef>
              <a:spcAft>
                <a:spcPts val="0"/>
              </a:spcAft>
              <a:buNone/>
            </a:pPr>
            <a:r>
              <a:rPr lang="en"/>
              <a:t>Understanding the feeding behaviors of invasive pests like aphids, sharpshooters, and mosquitoes, our sponsors’ focus, is difficult because their mouths are hidden inside their host while they feed. Electropenetrography (EPG) is a technique for overcoming this difficulty that works by wiring the insect and its host in series and measuring the voltage drop across the insect and host. As the insect feeds on its host, the voltage drop will vary depending on their behavior, whether that’s probing, salivating, or ingesting. Plotting this voltage against time, scientists obtain a plot like the one in our software below. However, segmenting these waveforms into relevant behaviors is time consuming for our sponsors. Therefore, they seek a solution to speed up this process.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Describe EPG (wired bug)</a:t>
            </a:r>
            <a:endParaRPr/>
          </a:p>
          <a:p>
            <a:pPr indent="-298450" lvl="0" marL="457200" rtl="0" algn="l">
              <a:spcBef>
                <a:spcPts val="0"/>
              </a:spcBef>
              <a:spcAft>
                <a:spcPts val="0"/>
              </a:spcAft>
              <a:buSzPts val="1100"/>
              <a:buChar char="-"/>
            </a:pPr>
            <a:r>
              <a:rPr lang="en"/>
              <a:t>Labeling time consuming</a:t>
            </a:r>
            <a:endParaRPr/>
          </a:p>
          <a:p>
            <a:pPr indent="-298450" lvl="0" marL="457200" rtl="0" algn="l">
              <a:spcBef>
                <a:spcPts val="0"/>
              </a:spcBef>
              <a:spcAft>
                <a:spcPts val="0"/>
              </a:spcAft>
              <a:buSzPts val="1100"/>
              <a:buChar char="-"/>
            </a:pPr>
            <a:r>
              <a:rPr lang="en"/>
              <a:t>Need labels for large-scale studies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t>Objective</a:t>
            </a:r>
            <a:endParaRPr u="sng"/>
          </a:p>
          <a:p>
            <a:pPr indent="0" lvl="0" marL="0" rtl="0" algn="l">
              <a:spcBef>
                <a:spcPts val="0"/>
              </a:spcBef>
              <a:spcAft>
                <a:spcPts val="0"/>
              </a:spcAft>
              <a:buNone/>
            </a:pPr>
            <a:r>
              <a:rPr lang="en"/>
              <a:t>Create a software tool that uses machine learning to automate EPG segmentation, accelerating EPG research.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Software</a:t>
            </a:r>
            <a:endParaRPr/>
          </a:p>
          <a:p>
            <a:pPr indent="-298450" lvl="0" marL="457200" rtl="0" algn="l">
              <a:spcBef>
                <a:spcPts val="0"/>
              </a:spcBef>
              <a:spcAft>
                <a:spcPts val="0"/>
              </a:spcAft>
              <a:buSzPts val="1100"/>
              <a:buChar char="-"/>
            </a:pPr>
            <a:r>
              <a:rPr lang="en"/>
              <a:t>SCIDO: Supervised Classification of Insect Data and Outcomes</a:t>
            </a:r>
            <a:endParaRPr/>
          </a:p>
          <a:p>
            <a:pPr indent="-298450" lvl="0" marL="457200" rtl="0" algn="l">
              <a:spcBef>
                <a:spcPts val="0"/>
              </a:spcBef>
              <a:spcAft>
                <a:spcPts val="0"/>
              </a:spcAft>
              <a:buSzPts val="1100"/>
              <a:buChar char="-"/>
            </a:pPr>
            <a:r>
              <a:rPr lang="en"/>
              <a:t>Image caption explaining waveform and software state in image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ML (Flowchart + Results Table)</a:t>
            </a:r>
            <a:endParaRPr/>
          </a:p>
          <a:p>
            <a:pPr indent="-298450" lvl="0" marL="457200" rtl="0" algn="l">
              <a:spcBef>
                <a:spcPts val="0"/>
              </a:spcBef>
              <a:spcAft>
                <a:spcPts val="0"/>
              </a:spcAft>
              <a:buSzPts val="1100"/>
              <a:buChar char="-"/>
            </a:pPr>
            <a:r>
              <a:rPr lang="en"/>
              <a:t>Dataset</a:t>
            </a:r>
            <a:endParaRPr/>
          </a:p>
          <a:p>
            <a:pPr indent="-298450" lvl="0" marL="457200" rtl="0" algn="l">
              <a:spcBef>
                <a:spcPts val="0"/>
              </a:spcBef>
              <a:spcAft>
                <a:spcPts val="0"/>
              </a:spcAft>
              <a:buSzPts val="1100"/>
              <a:buChar char="-"/>
            </a:pPr>
            <a:r>
              <a:rPr lang="en"/>
              <a:t>Flowchart from raw data → probes → model → postprocessing → labeled data</a:t>
            </a:r>
            <a:endParaRPr/>
          </a:p>
          <a:p>
            <a:pPr indent="-298450" lvl="0" marL="457200" rtl="0" algn="l">
              <a:spcBef>
                <a:spcPts val="0"/>
              </a:spcBef>
              <a:spcAft>
                <a:spcPts val="0"/>
              </a:spcAft>
              <a:buSzPts val="1100"/>
              <a:buChar char="-"/>
            </a:pPr>
            <a:r>
              <a:rPr lang="en"/>
              <a:t>Results Table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Steps</a:t>
            </a:r>
            <a:endParaRPr/>
          </a:p>
          <a:p>
            <a:pPr indent="-298450" lvl="0" marL="457200" rtl="0" algn="l">
              <a:spcBef>
                <a:spcPts val="0"/>
              </a:spcBef>
              <a:spcAft>
                <a:spcPts val="0"/>
              </a:spcAft>
              <a:buSzPts val="1100"/>
              <a:buChar char="-"/>
            </a:pPr>
            <a:r>
              <a:rPr lang="en"/>
              <a:t>To be handed off to summer interns for:</a:t>
            </a:r>
            <a:endParaRPr/>
          </a:p>
          <a:p>
            <a:pPr indent="-298450" lvl="1" marL="914400" rtl="0" algn="l">
              <a:spcBef>
                <a:spcPts val="0"/>
              </a:spcBef>
              <a:spcAft>
                <a:spcPts val="0"/>
              </a:spcAft>
              <a:buSzPts val="1100"/>
              <a:buChar char="-"/>
            </a:pPr>
            <a:r>
              <a:rPr lang="en"/>
              <a:t>Apply to other species</a:t>
            </a:r>
            <a:endParaRPr/>
          </a:p>
          <a:p>
            <a:pPr indent="-298450" lvl="1" marL="914400" rtl="0" algn="l">
              <a:spcBef>
                <a:spcPts val="0"/>
              </a:spcBef>
              <a:spcAft>
                <a:spcPts val="0"/>
              </a:spcAft>
              <a:buSzPts val="1100"/>
              <a:buChar char="-"/>
            </a:pPr>
            <a:r>
              <a:rPr lang="en"/>
              <a:t>Add training functionality to software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People’s Names</a:t>
            </a:r>
            <a:endParaRPr/>
          </a:p>
          <a:p>
            <a:pPr indent="0" lvl="0" marL="0" rtl="0" algn="l">
              <a:spcBef>
                <a:spcPts val="0"/>
              </a:spcBef>
              <a:spcAft>
                <a:spcPts val="0"/>
              </a:spcAft>
              <a:buNone/>
            </a:pPr>
            <a:r>
              <a:rPr lang="en"/>
              <a:t>NSF ack.</a:t>
            </a:r>
            <a:endParaRPr/>
          </a:p>
          <a:p>
            <a:pPr indent="0" lvl="0" marL="0" rtl="0" algn="l">
              <a:spcBef>
                <a:spcPts val="0"/>
              </a:spcBef>
              <a:spcAft>
                <a:spcPts val="0"/>
              </a:spcAft>
              <a:buNone/>
            </a:pPr>
            <a:r>
              <a:rPr lang="en"/>
              <a:t>Citations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1122150" y="6353707"/>
            <a:ext cx="30674100" cy="17516100"/>
          </a:xfrm>
          <a:prstGeom prst="rect">
            <a:avLst/>
          </a:prstGeom>
        </p:spPr>
        <p:txBody>
          <a:bodyPr anchorCtr="0" anchor="b" bIns="414450" lIns="414450" spcFirstLastPara="1" rIns="414450" wrap="square" tIns="414450">
            <a:normAutofit/>
          </a:bodyPr>
          <a:lstStyle>
            <a:lvl1pPr lvl="0" algn="ctr">
              <a:spcBef>
                <a:spcPts val="0"/>
              </a:spcBef>
              <a:spcAft>
                <a:spcPts val="0"/>
              </a:spcAft>
              <a:buSzPts val="23600"/>
              <a:buNone/>
              <a:defRPr sz="23600"/>
            </a:lvl1pPr>
            <a:lvl2pPr lvl="1" algn="ctr">
              <a:spcBef>
                <a:spcPts val="0"/>
              </a:spcBef>
              <a:spcAft>
                <a:spcPts val="0"/>
              </a:spcAft>
              <a:buSzPts val="23600"/>
              <a:buNone/>
              <a:defRPr sz="23600"/>
            </a:lvl2pPr>
            <a:lvl3pPr lvl="2" algn="ctr">
              <a:spcBef>
                <a:spcPts val="0"/>
              </a:spcBef>
              <a:spcAft>
                <a:spcPts val="0"/>
              </a:spcAft>
              <a:buSzPts val="23600"/>
              <a:buNone/>
              <a:defRPr sz="23600"/>
            </a:lvl3pPr>
            <a:lvl4pPr lvl="3" algn="ctr">
              <a:spcBef>
                <a:spcPts val="0"/>
              </a:spcBef>
              <a:spcAft>
                <a:spcPts val="0"/>
              </a:spcAft>
              <a:buSzPts val="23600"/>
              <a:buNone/>
              <a:defRPr sz="23600"/>
            </a:lvl4pPr>
            <a:lvl5pPr lvl="4" algn="ctr">
              <a:spcBef>
                <a:spcPts val="0"/>
              </a:spcBef>
              <a:spcAft>
                <a:spcPts val="0"/>
              </a:spcAft>
              <a:buSzPts val="23600"/>
              <a:buNone/>
              <a:defRPr sz="23600"/>
            </a:lvl5pPr>
            <a:lvl6pPr lvl="5" algn="ctr">
              <a:spcBef>
                <a:spcPts val="0"/>
              </a:spcBef>
              <a:spcAft>
                <a:spcPts val="0"/>
              </a:spcAft>
              <a:buSzPts val="23600"/>
              <a:buNone/>
              <a:defRPr sz="23600"/>
            </a:lvl6pPr>
            <a:lvl7pPr lvl="6" algn="ctr">
              <a:spcBef>
                <a:spcPts val="0"/>
              </a:spcBef>
              <a:spcAft>
                <a:spcPts val="0"/>
              </a:spcAft>
              <a:buSzPts val="23600"/>
              <a:buNone/>
              <a:defRPr sz="23600"/>
            </a:lvl7pPr>
            <a:lvl8pPr lvl="7" algn="ctr">
              <a:spcBef>
                <a:spcPts val="0"/>
              </a:spcBef>
              <a:spcAft>
                <a:spcPts val="0"/>
              </a:spcAft>
              <a:buSzPts val="23600"/>
              <a:buNone/>
              <a:defRPr sz="23600"/>
            </a:lvl8pPr>
            <a:lvl9pPr lvl="8" algn="ctr">
              <a:spcBef>
                <a:spcPts val="0"/>
              </a:spcBef>
              <a:spcAft>
                <a:spcPts val="0"/>
              </a:spcAft>
              <a:buSzPts val="23600"/>
              <a:buNone/>
              <a:defRPr sz="23600"/>
            </a:lvl9pPr>
          </a:lstStyle>
          <a:p/>
        </p:txBody>
      </p:sp>
      <p:sp>
        <p:nvSpPr>
          <p:cNvPr id="11" name="Google Shape;11;p2"/>
          <p:cNvSpPr txBox="1"/>
          <p:nvPr>
            <p:ph idx="1" type="subTitle"/>
          </p:nvPr>
        </p:nvSpPr>
        <p:spPr>
          <a:xfrm>
            <a:off x="1122120" y="24184533"/>
            <a:ext cx="30674100" cy="6764100"/>
          </a:xfrm>
          <a:prstGeom prst="rect">
            <a:avLst/>
          </a:prstGeom>
        </p:spPr>
        <p:txBody>
          <a:bodyPr anchorCtr="0" anchor="t" bIns="414450" lIns="414450" spcFirstLastPara="1" rIns="414450" wrap="square" tIns="414450">
            <a:normAutofit/>
          </a:bodyPr>
          <a:lstStyle>
            <a:lvl1pPr lvl="0" algn="ctr">
              <a:lnSpc>
                <a:spcPct val="100000"/>
              </a:lnSpc>
              <a:spcBef>
                <a:spcPts val="0"/>
              </a:spcBef>
              <a:spcAft>
                <a:spcPts val="0"/>
              </a:spcAft>
              <a:buSzPts val="12700"/>
              <a:buNone/>
              <a:defRPr sz="12700"/>
            </a:lvl1pPr>
            <a:lvl2pPr lvl="1" algn="ctr">
              <a:lnSpc>
                <a:spcPct val="100000"/>
              </a:lnSpc>
              <a:spcBef>
                <a:spcPts val="0"/>
              </a:spcBef>
              <a:spcAft>
                <a:spcPts val="0"/>
              </a:spcAft>
              <a:buSzPts val="12700"/>
              <a:buNone/>
              <a:defRPr sz="12700"/>
            </a:lvl2pPr>
            <a:lvl3pPr lvl="2" algn="ctr">
              <a:lnSpc>
                <a:spcPct val="100000"/>
              </a:lnSpc>
              <a:spcBef>
                <a:spcPts val="0"/>
              </a:spcBef>
              <a:spcAft>
                <a:spcPts val="0"/>
              </a:spcAft>
              <a:buSzPts val="12700"/>
              <a:buNone/>
              <a:defRPr sz="12700"/>
            </a:lvl3pPr>
            <a:lvl4pPr lvl="3" algn="ctr">
              <a:lnSpc>
                <a:spcPct val="100000"/>
              </a:lnSpc>
              <a:spcBef>
                <a:spcPts val="0"/>
              </a:spcBef>
              <a:spcAft>
                <a:spcPts val="0"/>
              </a:spcAft>
              <a:buSzPts val="12700"/>
              <a:buNone/>
              <a:defRPr sz="12700"/>
            </a:lvl4pPr>
            <a:lvl5pPr lvl="4" algn="ctr">
              <a:lnSpc>
                <a:spcPct val="100000"/>
              </a:lnSpc>
              <a:spcBef>
                <a:spcPts val="0"/>
              </a:spcBef>
              <a:spcAft>
                <a:spcPts val="0"/>
              </a:spcAft>
              <a:buSzPts val="12700"/>
              <a:buNone/>
              <a:defRPr sz="12700"/>
            </a:lvl5pPr>
            <a:lvl6pPr lvl="5" algn="ctr">
              <a:lnSpc>
                <a:spcPct val="100000"/>
              </a:lnSpc>
              <a:spcBef>
                <a:spcPts val="0"/>
              </a:spcBef>
              <a:spcAft>
                <a:spcPts val="0"/>
              </a:spcAft>
              <a:buSzPts val="12700"/>
              <a:buNone/>
              <a:defRPr sz="12700"/>
            </a:lvl6pPr>
            <a:lvl7pPr lvl="6" algn="ctr">
              <a:lnSpc>
                <a:spcPct val="100000"/>
              </a:lnSpc>
              <a:spcBef>
                <a:spcPts val="0"/>
              </a:spcBef>
              <a:spcAft>
                <a:spcPts val="0"/>
              </a:spcAft>
              <a:buSzPts val="12700"/>
              <a:buNone/>
              <a:defRPr sz="12700"/>
            </a:lvl7pPr>
            <a:lvl8pPr lvl="7" algn="ctr">
              <a:lnSpc>
                <a:spcPct val="100000"/>
              </a:lnSpc>
              <a:spcBef>
                <a:spcPts val="0"/>
              </a:spcBef>
              <a:spcAft>
                <a:spcPts val="0"/>
              </a:spcAft>
              <a:buSzPts val="12700"/>
              <a:buNone/>
              <a:defRPr sz="12700"/>
            </a:lvl8pPr>
            <a:lvl9pPr lvl="8" algn="ctr">
              <a:lnSpc>
                <a:spcPct val="100000"/>
              </a:lnSpc>
              <a:spcBef>
                <a:spcPts val="0"/>
              </a:spcBef>
              <a:spcAft>
                <a:spcPts val="0"/>
              </a:spcAft>
              <a:buSzPts val="12700"/>
              <a:buNone/>
              <a:defRPr sz="12700"/>
            </a:lvl9pPr>
          </a:lstStyle>
          <a:p/>
        </p:txBody>
      </p:sp>
      <p:sp>
        <p:nvSpPr>
          <p:cNvPr id="12" name="Google Shape;12;p2"/>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1122120" y="9438933"/>
            <a:ext cx="30674100" cy="16755900"/>
          </a:xfrm>
          <a:prstGeom prst="rect">
            <a:avLst/>
          </a:prstGeom>
        </p:spPr>
        <p:txBody>
          <a:bodyPr anchorCtr="0" anchor="b" bIns="414450" lIns="414450" spcFirstLastPara="1" rIns="414450" wrap="square" tIns="414450">
            <a:normAutofit/>
          </a:bodyPr>
          <a:lstStyle>
            <a:lvl1pPr lvl="0" algn="ctr">
              <a:spcBef>
                <a:spcPts val="0"/>
              </a:spcBef>
              <a:spcAft>
                <a:spcPts val="0"/>
              </a:spcAft>
              <a:buSzPts val="54400"/>
              <a:buNone/>
              <a:defRPr sz="54400"/>
            </a:lvl1pPr>
            <a:lvl2pPr lvl="1" algn="ctr">
              <a:spcBef>
                <a:spcPts val="0"/>
              </a:spcBef>
              <a:spcAft>
                <a:spcPts val="0"/>
              </a:spcAft>
              <a:buSzPts val="54400"/>
              <a:buNone/>
              <a:defRPr sz="54400"/>
            </a:lvl2pPr>
            <a:lvl3pPr lvl="2" algn="ctr">
              <a:spcBef>
                <a:spcPts val="0"/>
              </a:spcBef>
              <a:spcAft>
                <a:spcPts val="0"/>
              </a:spcAft>
              <a:buSzPts val="54400"/>
              <a:buNone/>
              <a:defRPr sz="54400"/>
            </a:lvl3pPr>
            <a:lvl4pPr lvl="3" algn="ctr">
              <a:spcBef>
                <a:spcPts val="0"/>
              </a:spcBef>
              <a:spcAft>
                <a:spcPts val="0"/>
              </a:spcAft>
              <a:buSzPts val="54400"/>
              <a:buNone/>
              <a:defRPr sz="54400"/>
            </a:lvl4pPr>
            <a:lvl5pPr lvl="4" algn="ctr">
              <a:spcBef>
                <a:spcPts val="0"/>
              </a:spcBef>
              <a:spcAft>
                <a:spcPts val="0"/>
              </a:spcAft>
              <a:buSzPts val="54400"/>
              <a:buNone/>
              <a:defRPr sz="54400"/>
            </a:lvl5pPr>
            <a:lvl6pPr lvl="5" algn="ctr">
              <a:spcBef>
                <a:spcPts val="0"/>
              </a:spcBef>
              <a:spcAft>
                <a:spcPts val="0"/>
              </a:spcAft>
              <a:buSzPts val="54400"/>
              <a:buNone/>
              <a:defRPr sz="54400"/>
            </a:lvl6pPr>
            <a:lvl7pPr lvl="6" algn="ctr">
              <a:spcBef>
                <a:spcPts val="0"/>
              </a:spcBef>
              <a:spcAft>
                <a:spcPts val="0"/>
              </a:spcAft>
              <a:buSzPts val="54400"/>
              <a:buNone/>
              <a:defRPr sz="54400"/>
            </a:lvl7pPr>
            <a:lvl8pPr lvl="7" algn="ctr">
              <a:spcBef>
                <a:spcPts val="0"/>
              </a:spcBef>
              <a:spcAft>
                <a:spcPts val="0"/>
              </a:spcAft>
              <a:buSzPts val="54400"/>
              <a:buNone/>
              <a:defRPr sz="54400"/>
            </a:lvl8pPr>
            <a:lvl9pPr lvl="8" algn="ctr">
              <a:spcBef>
                <a:spcPts val="0"/>
              </a:spcBef>
              <a:spcAft>
                <a:spcPts val="0"/>
              </a:spcAft>
              <a:buSzPts val="54400"/>
              <a:buNone/>
              <a:defRPr sz="54400"/>
            </a:lvl9pPr>
          </a:lstStyle>
          <a:p>
            <a:r>
              <a:t>xx%</a:t>
            </a:r>
          </a:p>
        </p:txBody>
      </p:sp>
      <p:sp>
        <p:nvSpPr>
          <p:cNvPr id="46" name="Google Shape;46;p11"/>
          <p:cNvSpPr txBox="1"/>
          <p:nvPr>
            <p:ph idx="1" type="body"/>
          </p:nvPr>
        </p:nvSpPr>
        <p:spPr>
          <a:xfrm>
            <a:off x="1122120" y="26898987"/>
            <a:ext cx="30674100" cy="11099400"/>
          </a:xfrm>
          <a:prstGeom prst="rect">
            <a:avLst/>
          </a:prstGeom>
        </p:spPr>
        <p:txBody>
          <a:bodyPr anchorCtr="0" anchor="t" bIns="414450" lIns="414450" spcFirstLastPara="1" rIns="414450" wrap="square" tIns="414450">
            <a:normAutofit/>
          </a:bodyPr>
          <a:lstStyle>
            <a:lvl1pPr indent="-749300" lvl="0" marL="457200" algn="ctr">
              <a:spcBef>
                <a:spcPts val="0"/>
              </a:spcBef>
              <a:spcAft>
                <a:spcPts val="0"/>
              </a:spcAft>
              <a:buSzPts val="8200"/>
              <a:buChar char="●"/>
              <a:defRPr/>
            </a:lvl1pPr>
            <a:lvl2pPr indent="-628650" lvl="1" marL="914400" algn="ctr">
              <a:spcBef>
                <a:spcPts val="0"/>
              </a:spcBef>
              <a:spcAft>
                <a:spcPts val="0"/>
              </a:spcAft>
              <a:buSzPts val="6300"/>
              <a:buChar char="○"/>
              <a:defRPr/>
            </a:lvl2pPr>
            <a:lvl3pPr indent="-628650" lvl="2" marL="1371600" algn="ctr">
              <a:spcBef>
                <a:spcPts val="0"/>
              </a:spcBef>
              <a:spcAft>
                <a:spcPts val="0"/>
              </a:spcAft>
              <a:buSzPts val="6300"/>
              <a:buChar char="■"/>
              <a:defRPr/>
            </a:lvl3pPr>
            <a:lvl4pPr indent="-628650" lvl="3" marL="1828800" algn="ctr">
              <a:spcBef>
                <a:spcPts val="0"/>
              </a:spcBef>
              <a:spcAft>
                <a:spcPts val="0"/>
              </a:spcAft>
              <a:buSzPts val="6300"/>
              <a:buChar char="●"/>
              <a:defRPr/>
            </a:lvl4pPr>
            <a:lvl5pPr indent="-628650" lvl="4" marL="2286000" algn="ctr">
              <a:spcBef>
                <a:spcPts val="0"/>
              </a:spcBef>
              <a:spcAft>
                <a:spcPts val="0"/>
              </a:spcAft>
              <a:buSzPts val="6300"/>
              <a:buChar char="○"/>
              <a:defRPr/>
            </a:lvl5pPr>
            <a:lvl6pPr indent="-628650" lvl="5" marL="2743200" algn="ctr">
              <a:spcBef>
                <a:spcPts val="0"/>
              </a:spcBef>
              <a:spcAft>
                <a:spcPts val="0"/>
              </a:spcAft>
              <a:buSzPts val="6300"/>
              <a:buChar char="■"/>
              <a:defRPr/>
            </a:lvl6pPr>
            <a:lvl7pPr indent="-628650" lvl="6" marL="3200400" algn="ctr">
              <a:spcBef>
                <a:spcPts val="0"/>
              </a:spcBef>
              <a:spcAft>
                <a:spcPts val="0"/>
              </a:spcAft>
              <a:buSzPts val="6300"/>
              <a:buChar char="●"/>
              <a:defRPr/>
            </a:lvl7pPr>
            <a:lvl8pPr indent="-628650" lvl="7" marL="3657600" algn="ctr">
              <a:spcBef>
                <a:spcPts val="0"/>
              </a:spcBef>
              <a:spcAft>
                <a:spcPts val="0"/>
              </a:spcAft>
              <a:buSzPts val="6300"/>
              <a:buChar char="○"/>
              <a:defRPr/>
            </a:lvl8pPr>
            <a:lvl9pPr indent="-628650" lvl="8" marL="4114800" algn="ctr">
              <a:spcBef>
                <a:spcPts val="0"/>
              </a:spcBef>
              <a:spcAft>
                <a:spcPts val="0"/>
              </a:spcAft>
              <a:buSzPts val="6300"/>
              <a:buChar char="■"/>
              <a:defRPr/>
            </a:lvl9pPr>
          </a:lstStyle>
          <a:p/>
        </p:txBody>
      </p:sp>
      <p:sp>
        <p:nvSpPr>
          <p:cNvPr id="47" name="Google Shape;47;p11"/>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1122120" y="18353920"/>
            <a:ext cx="30674100" cy="7182600"/>
          </a:xfrm>
          <a:prstGeom prst="rect">
            <a:avLst/>
          </a:prstGeom>
        </p:spPr>
        <p:txBody>
          <a:bodyPr anchorCtr="0" anchor="ctr" bIns="414450" lIns="414450" spcFirstLastPara="1" rIns="414450" wrap="square" tIns="414450">
            <a:normAutofit/>
          </a:bodyPr>
          <a:lstStyle>
            <a:lvl1pPr lvl="0" algn="ctr">
              <a:spcBef>
                <a:spcPts val="0"/>
              </a:spcBef>
              <a:spcAft>
                <a:spcPts val="0"/>
              </a:spcAft>
              <a:buSzPts val="16300"/>
              <a:buNone/>
              <a:defRPr sz="16300"/>
            </a:lvl1pPr>
            <a:lvl2pPr lvl="1" algn="ctr">
              <a:spcBef>
                <a:spcPts val="0"/>
              </a:spcBef>
              <a:spcAft>
                <a:spcPts val="0"/>
              </a:spcAft>
              <a:buSzPts val="16300"/>
              <a:buNone/>
              <a:defRPr sz="16300"/>
            </a:lvl2pPr>
            <a:lvl3pPr lvl="2" algn="ctr">
              <a:spcBef>
                <a:spcPts val="0"/>
              </a:spcBef>
              <a:spcAft>
                <a:spcPts val="0"/>
              </a:spcAft>
              <a:buSzPts val="16300"/>
              <a:buNone/>
              <a:defRPr sz="16300"/>
            </a:lvl3pPr>
            <a:lvl4pPr lvl="3" algn="ctr">
              <a:spcBef>
                <a:spcPts val="0"/>
              </a:spcBef>
              <a:spcAft>
                <a:spcPts val="0"/>
              </a:spcAft>
              <a:buSzPts val="16300"/>
              <a:buNone/>
              <a:defRPr sz="16300"/>
            </a:lvl4pPr>
            <a:lvl5pPr lvl="4" algn="ctr">
              <a:spcBef>
                <a:spcPts val="0"/>
              </a:spcBef>
              <a:spcAft>
                <a:spcPts val="0"/>
              </a:spcAft>
              <a:buSzPts val="16300"/>
              <a:buNone/>
              <a:defRPr sz="16300"/>
            </a:lvl5pPr>
            <a:lvl6pPr lvl="5" algn="ctr">
              <a:spcBef>
                <a:spcPts val="0"/>
              </a:spcBef>
              <a:spcAft>
                <a:spcPts val="0"/>
              </a:spcAft>
              <a:buSzPts val="16300"/>
              <a:buNone/>
              <a:defRPr sz="16300"/>
            </a:lvl6pPr>
            <a:lvl7pPr lvl="6" algn="ctr">
              <a:spcBef>
                <a:spcPts val="0"/>
              </a:spcBef>
              <a:spcAft>
                <a:spcPts val="0"/>
              </a:spcAft>
              <a:buSzPts val="16300"/>
              <a:buNone/>
              <a:defRPr sz="16300"/>
            </a:lvl7pPr>
            <a:lvl8pPr lvl="7" algn="ctr">
              <a:spcBef>
                <a:spcPts val="0"/>
              </a:spcBef>
              <a:spcAft>
                <a:spcPts val="0"/>
              </a:spcAft>
              <a:buSzPts val="16300"/>
              <a:buNone/>
              <a:defRPr sz="16300"/>
            </a:lvl8pPr>
            <a:lvl9pPr lvl="8" algn="ctr">
              <a:spcBef>
                <a:spcPts val="0"/>
              </a:spcBef>
              <a:spcAft>
                <a:spcPts val="0"/>
              </a:spcAft>
              <a:buSzPts val="16300"/>
              <a:buNone/>
              <a:defRPr sz="16300"/>
            </a:lvl9pPr>
          </a:lstStyle>
          <a:p/>
        </p:txBody>
      </p:sp>
      <p:sp>
        <p:nvSpPr>
          <p:cNvPr id="15" name="Google Shape;15;p3"/>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1122120" y="3797547"/>
            <a:ext cx="30674100" cy="4886400"/>
          </a:xfrm>
          <a:prstGeom prst="rect">
            <a:avLst/>
          </a:prstGeom>
        </p:spPr>
        <p:txBody>
          <a:bodyPr anchorCtr="0" anchor="t" bIns="414450" lIns="414450" spcFirstLastPara="1" rIns="414450" wrap="square" tIns="414450">
            <a:normAutofit/>
          </a:bodyPr>
          <a:lstStyle>
            <a:lvl1pPr lvl="0">
              <a:spcBef>
                <a:spcPts val="0"/>
              </a:spcBef>
              <a:spcAft>
                <a:spcPts val="0"/>
              </a:spcAft>
              <a:buSzPts val="12700"/>
              <a:buNone/>
              <a:defRPr/>
            </a:lvl1pPr>
            <a:lvl2pPr lvl="1">
              <a:spcBef>
                <a:spcPts val="0"/>
              </a:spcBef>
              <a:spcAft>
                <a:spcPts val="0"/>
              </a:spcAft>
              <a:buSzPts val="12700"/>
              <a:buNone/>
              <a:defRPr/>
            </a:lvl2pPr>
            <a:lvl3pPr lvl="2">
              <a:spcBef>
                <a:spcPts val="0"/>
              </a:spcBef>
              <a:spcAft>
                <a:spcPts val="0"/>
              </a:spcAft>
              <a:buSzPts val="12700"/>
              <a:buNone/>
              <a:defRPr/>
            </a:lvl3pPr>
            <a:lvl4pPr lvl="3">
              <a:spcBef>
                <a:spcPts val="0"/>
              </a:spcBef>
              <a:spcAft>
                <a:spcPts val="0"/>
              </a:spcAft>
              <a:buSzPts val="12700"/>
              <a:buNone/>
              <a:defRPr/>
            </a:lvl4pPr>
            <a:lvl5pPr lvl="4">
              <a:spcBef>
                <a:spcPts val="0"/>
              </a:spcBef>
              <a:spcAft>
                <a:spcPts val="0"/>
              </a:spcAft>
              <a:buSzPts val="12700"/>
              <a:buNone/>
              <a:defRPr/>
            </a:lvl5pPr>
            <a:lvl6pPr lvl="5">
              <a:spcBef>
                <a:spcPts val="0"/>
              </a:spcBef>
              <a:spcAft>
                <a:spcPts val="0"/>
              </a:spcAft>
              <a:buSzPts val="12700"/>
              <a:buNone/>
              <a:defRPr/>
            </a:lvl6pPr>
            <a:lvl7pPr lvl="6">
              <a:spcBef>
                <a:spcPts val="0"/>
              </a:spcBef>
              <a:spcAft>
                <a:spcPts val="0"/>
              </a:spcAft>
              <a:buSzPts val="12700"/>
              <a:buNone/>
              <a:defRPr/>
            </a:lvl7pPr>
            <a:lvl8pPr lvl="7">
              <a:spcBef>
                <a:spcPts val="0"/>
              </a:spcBef>
              <a:spcAft>
                <a:spcPts val="0"/>
              </a:spcAft>
              <a:buSzPts val="12700"/>
              <a:buNone/>
              <a:defRPr/>
            </a:lvl8pPr>
            <a:lvl9pPr lvl="8">
              <a:spcBef>
                <a:spcPts val="0"/>
              </a:spcBef>
              <a:spcAft>
                <a:spcPts val="0"/>
              </a:spcAft>
              <a:buSzPts val="12700"/>
              <a:buNone/>
              <a:defRPr/>
            </a:lvl9pPr>
          </a:lstStyle>
          <a:p/>
        </p:txBody>
      </p:sp>
      <p:sp>
        <p:nvSpPr>
          <p:cNvPr id="18" name="Google Shape;18;p4"/>
          <p:cNvSpPr txBox="1"/>
          <p:nvPr>
            <p:ph idx="1" type="body"/>
          </p:nvPr>
        </p:nvSpPr>
        <p:spPr>
          <a:xfrm>
            <a:off x="1122120" y="9834453"/>
            <a:ext cx="30674100" cy="29153400"/>
          </a:xfrm>
          <a:prstGeom prst="rect">
            <a:avLst/>
          </a:prstGeom>
        </p:spPr>
        <p:txBody>
          <a:bodyPr anchorCtr="0" anchor="t" bIns="414450" lIns="414450" spcFirstLastPara="1" rIns="414450" wrap="square" tIns="414450">
            <a:normAutofit/>
          </a:bodyPr>
          <a:lstStyle>
            <a:lvl1pPr indent="-749300" lvl="0" marL="457200">
              <a:spcBef>
                <a:spcPts val="0"/>
              </a:spcBef>
              <a:spcAft>
                <a:spcPts val="0"/>
              </a:spcAft>
              <a:buSzPts val="8200"/>
              <a:buChar char="●"/>
              <a:defRPr/>
            </a:lvl1pPr>
            <a:lvl2pPr indent="-628650" lvl="1" marL="914400">
              <a:spcBef>
                <a:spcPts val="0"/>
              </a:spcBef>
              <a:spcAft>
                <a:spcPts val="0"/>
              </a:spcAft>
              <a:buSzPts val="6300"/>
              <a:buChar char="○"/>
              <a:defRPr/>
            </a:lvl2pPr>
            <a:lvl3pPr indent="-628650" lvl="2" marL="1371600">
              <a:spcBef>
                <a:spcPts val="0"/>
              </a:spcBef>
              <a:spcAft>
                <a:spcPts val="0"/>
              </a:spcAft>
              <a:buSzPts val="6300"/>
              <a:buChar char="■"/>
              <a:defRPr/>
            </a:lvl3pPr>
            <a:lvl4pPr indent="-628650" lvl="3" marL="1828800">
              <a:spcBef>
                <a:spcPts val="0"/>
              </a:spcBef>
              <a:spcAft>
                <a:spcPts val="0"/>
              </a:spcAft>
              <a:buSzPts val="6300"/>
              <a:buChar char="●"/>
              <a:defRPr/>
            </a:lvl4pPr>
            <a:lvl5pPr indent="-628650" lvl="4" marL="2286000">
              <a:spcBef>
                <a:spcPts val="0"/>
              </a:spcBef>
              <a:spcAft>
                <a:spcPts val="0"/>
              </a:spcAft>
              <a:buSzPts val="6300"/>
              <a:buChar char="○"/>
              <a:defRPr/>
            </a:lvl5pPr>
            <a:lvl6pPr indent="-628650" lvl="5" marL="2743200">
              <a:spcBef>
                <a:spcPts val="0"/>
              </a:spcBef>
              <a:spcAft>
                <a:spcPts val="0"/>
              </a:spcAft>
              <a:buSzPts val="6300"/>
              <a:buChar char="■"/>
              <a:defRPr/>
            </a:lvl6pPr>
            <a:lvl7pPr indent="-628650" lvl="6" marL="3200400">
              <a:spcBef>
                <a:spcPts val="0"/>
              </a:spcBef>
              <a:spcAft>
                <a:spcPts val="0"/>
              </a:spcAft>
              <a:buSzPts val="6300"/>
              <a:buChar char="●"/>
              <a:defRPr/>
            </a:lvl7pPr>
            <a:lvl8pPr indent="-628650" lvl="7" marL="3657600">
              <a:spcBef>
                <a:spcPts val="0"/>
              </a:spcBef>
              <a:spcAft>
                <a:spcPts val="0"/>
              </a:spcAft>
              <a:buSzPts val="6300"/>
              <a:buChar char="○"/>
              <a:defRPr/>
            </a:lvl8pPr>
            <a:lvl9pPr indent="-628650" lvl="8" marL="4114800">
              <a:spcBef>
                <a:spcPts val="0"/>
              </a:spcBef>
              <a:spcAft>
                <a:spcPts val="0"/>
              </a:spcAft>
              <a:buSzPts val="6300"/>
              <a:buChar char="■"/>
              <a:defRPr/>
            </a:lvl9pPr>
          </a:lstStyle>
          <a:p/>
        </p:txBody>
      </p:sp>
      <p:sp>
        <p:nvSpPr>
          <p:cNvPr id="19" name="Google Shape;19;p4"/>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1122120" y="3797547"/>
            <a:ext cx="30674100" cy="4886400"/>
          </a:xfrm>
          <a:prstGeom prst="rect">
            <a:avLst/>
          </a:prstGeom>
        </p:spPr>
        <p:txBody>
          <a:bodyPr anchorCtr="0" anchor="t" bIns="414450" lIns="414450" spcFirstLastPara="1" rIns="414450" wrap="square" tIns="414450">
            <a:normAutofit/>
          </a:bodyPr>
          <a:lstStyle>
            <a:lvl1pPr lvl="0">
              <a:spcBef>
                <a:spcPts val="0"/>
              </a:spcBef>
              <a:spcAft>
                <a:spcPts val="0"/>
              </a:spcAft>
              <a:buSzPts val="12700"/>
              <a:buNone/>
              <a:defRPr/>
            </a:lvl1pPr>
            <a:lvl2pPr lvl="1">
              <a:spcBef>
                <a:spcPts val="0"/>
              </a:spcBef>
              <a:spcAft>
                <a:spcPts val="0"/>
              </a:spcAft>
              <a:buSzPts val="12700"/>
              <a:buNone/>
              <a:defRPr/>
            </a:lvl2pPr>
            <a:lvl3pPr lvl="2">
              <a:spcBef>
                <a:spcPts val="0"/>
              </a:spcBef>
              <a:spcAft>
                <a:spcPts val="0"/>
              </a:spcAft>
              <a:buSzPts val="12700"/>
              <a:buNone/>
              <a:defRPr/>
            </a:lvl3pPr>
            <a:lvl4pPr lvl="3">
              <a:spcBef>
                <a:spcPts val="0"/>
              </a:spcBef>
              <a:spcAft>
                <a:spcPts val="0"/>
              </a:spcAft>
              <a:buSzPts val="12700"/>
              <a:buNone/>
              <a:defRPr/>
            </a:lvl4pPr>
            <a:lvl5pPr lvl="4">
              <a:spcBef>
                <a:spcPts val="0"/>
              </a:spcBef>
              <a:spcAft>
                <a:spcPts val="0"/>
              </a:spcAft>
              <a:buSzPts val="12700"/>
              <a:buNone/>
              <a:defRPr/>
            </a:lvl5pPr>
            <a:lvl6pPr lvl="5">
              <a:spcBef>
                <a:spcPts val="0"/>
              </a:spcBef>
              <a:spcAft>
                <a:spcPts val="0"/>
              </a:spcAft>
              <a:buSzPts val="12700"/>
              <a:buNone/>
              <a:defRPr/>
            </a:lvl6pPr>
            <a:lvl7pPr lvl="6">
              <a:spcBef>
                <a:spcPts val="0"/>
              </a:spcBef>
              <a:spcAft>
                <a:spcPts val="0"/>
              </a:spcAft>
              <a:buSzPts val="12700"/>
              <a:buNone/>
              <a:defRPr/>
            </a:lvl7pPr>
            <a:lvl8pPr lvl="7">
              <a:spcBef>
                <a:spcPts val="0"/>
              </a:spcBef>
              <a:spcAft>
                <a:spcPts val="0"/>
              </a:spcAft>
              <a:buSzPts val="12700"/>
              <a:buNone/>
              <a:defRPr/>
            </a:lvl8pPr>
            <a:lvl9pPr lvl="8">
              <a:spcBef>
                <a:spcPts val="0"/>
              </a:spcBef>
              <a:spcAft>
                <a:spcPts val="0"/>
              </a:spcAft>
              <a:buSzPts val="12700"/>
              <a:buNone/>
              <a:defRPr/>
            </a:lvl9pPr>
          </a:lstStyle>
          <a:p/>
        </p:txBody>
      </p:sp>
      <p:sp>
        <p:nvSpPr>
          <p:cNvPr id="22" name="Google Shape;22;p5"/>
          <p:cNvSpPr txBox="1"/>
          <p:nvPr>
            <p:ph idx="1" type="body"/>
          </p:nvPr>
        </p:nvSpPr>
        <p:spPr>
          <a:xfrm>
            <a:off x="1122120" y="9834453"/>
            <a:ext cx="14399700" cy="29153400"/>
          </a:xfrm>
          <a:prstGeom prst="rect">
            <a:avLst/>
          </a:prstGeom>
        </p:spPr>
        <p:txBody>
          <a:bodyPr anchorCtr="0" anchor="t" bIns="414450" lIns="414450" spcFirstLastPara="1" rIns="414450" wrap="square" tIns="414450">
            <a:normAutofit/>
          </a:bodyPr>
          <a:lstStyle>
            <a:lvl1pPr indent="-628650" lvl="0" marL="457200">
              <a:spcBef>
                <a:spcPts val="0"/>
              </a:spcBef>
              <a:spcAft>
                <a:spcPts val="0"/>
              </a:spcAft>
              <a:buSzPts val="6300"/>
              <a:buChar char="●"/>
              <a:defRPr sz="6300"/>
            </a:lvl1pPr>
            <a:lvl2pPr indent="-571500" lvl="1" marL="914400">
              <a:spcBef>
                <a:spcPts val="0"/>
              </a:spcBef>
              <a:spcAft>
                <a:spcPts val="0"/>
              </a:spcAft>
              <a:buSzPts val="5400"/>
              <a:buChar char="○"/>
              <a:defRPr sz="5400"/>
            </a:lvl2pPr>
            <a:lvl3pPr indent="-571500" lvl="2" marL="1371600">
              <a:spcBef>
                <a:spcPts val="0"/>
              </a:spcBef>
              <a:spcAft>
                <a:spcPts val="0"/>
              </a:spcAft>
              <a:buSzPts val="5400"/>
              <a:buChar char="■"/>
              <a:defRPr sz="5400"/>
            </a:lvl3pPr>
            <a:lvl4pPr indent="-571500" lvl="3" marL="1828800">
              <a:spcBef>
                <a:spcPts val="0"/>
              </a:spcBef>
              <a:spcAft>
                <a:spcPts val="0"/>
              </a:spcAft>
              <a:buSzPts val="5400"/>
              <a:buChar char="●"/>
              <a:defRPr sz="5400"/>
            </a:lvl4pPr>
            <a:lvl5pPr indent="-571500" lvl="4" marL="2286000">
              <a:spcBef>
                <a:spcPts val="0"/>
              </a:spcBef>
              <a:spcAft>
                <a:spcPts val="0"/>
              </a:spcAft>
              <a:buSzPts val="5400"/>
              <a:buChar char="○"/>
              <a:defRPr sz="5400"/>
            </a:lvl5pPr>
            <a:lvl6pPr indent="-571500" lvl="5" marL="2743200">
              <a:spcBef>
                <a:spcPts val="0"/>
              </a:spcBef>
              <a:spcAft>
                <a:spcPts val="0"/>
              </a:spcAft>
              <a:buSzPts val="5400"/>
              <a:buChar char="■"/>
              <a:defRPr sz="5400"/>
            </a:lvl6pPr>
            <a:lvl7pPr indent="-571500" lvl="6" marL="3200400">
              <a:spcBef>
                <a:spcPts val="0"/>
              </a:spcBef>
              <a:spcAft>
                <a:spcPts val="0"/>
              </a:spcAft>
              <a:buSzPts val="5400"/>
              <a:buChar char="●"/>
              <a:defRPr sz="5400"/>
            </a:lvl7pPr>
            <a:lvl8pPr indent="-571500" lvl="7" marL="3657600">
              <a:spcBef>
                <a:spcPts val="0"/>
              </a:spcBef>
              <a:spcAft>
                <a:spcPts val="0"/>
              </a:spcAft>
              <a:buSzPts val="5400"/>
              <a:buChar char="○"/>
              <a:defRPr sz="5400"/>
            </a:lvl8pPr>
            <a:lvl9pPr indent="-571500" lvl="8" marL="4114800">
              <a:spcBef>
                <a:spcPts val="0"/>
              </a:spcBef>
              <a:spcAft>
                <a:spcPts val="0"/>
              </a:spcAft>
              <a:buSzPts val="5400"/>
              <a:buChar char="■"/>
              <a:defRPr sz="5400"/>
            </a:lvl9pPr>
          </a:lstStyle>
          <a:p/>
        </p:txBody>
      </p:sp>
      <p:sp>
        <p:nvSpPr>
          <p:cNvPr id="23" name="Google Shape;23;p5"/>
          <p:cNvSpPr txBox="1"/>
          <p:nvPr>
            <p:ph idx="2" type="body"/>
          </p:nvPr>
        </p:nvSpPr>
        <p:spPr>
          <a:xfrm>
            <a:off x="17396640" y="9834453"/>
            <a:ext cx="14399700" cy="29153400"/>
          </a:xfrm>
          <a:prstGeom prst="rect">
            <a:avLst/>
          </a:prstGeom>
        </p:spPr>
        <p:txBody>
          <a:bodyPr anchorCtr="0" anchor="t" bIns="414450" lIns="414450" spcFirstLastPara="1" rIns="414450" wrap="square" tIns="414450">
            <a:normAutofit/>
          </a:bodyPr>
          <a:lstStyle>
            <a:lvl1pPr indent="-628650" lvl="0" marL="457200">
              <a:spcBef>
                <a:spcPts val="0"/>
              </a:spcBef>
              <a:spcAft>
                <a:spcPts val="0"/>
              </a:spcAft>
              <a:buSzPts val="6300"/>
              <a:buChar char="●"/>
              <a:defRPr sz="6300"/>
            </a:lvl1pPr>
            <a:lvl2pPr indent="-571500" lvl="1" marL="914400">
              <a:spcBef>
                <a:spcPts val="0"/>
              </a:spcBef>
              <a:spcAft>
                <a:spcPts val="0"/>
              </a:spcAft>
              <a:buSzPts val="5400"/>
              <a:buChar char="○"/>
              <a:defRPr sz="5400"/>
            </a:lvl2pPr>
            <a:lvl3pPr indent="-571500" lvl="2" marL="1371600">
              <a:spcBef>
                <a:spcPts val="0"/>
              </a:spcBef>
              <a:spcAft>
                <a:spcPts val="0"/>
              </a:spcAft>
              <a:buSzPts val="5400"/>
              <a:buChar char="■"/>
              <a:defRPr sz="5400"/>
            </a:lvl3pPr>
            <a:lvl4pPr indent="-571500" lvl="3" marL="1828800">
              <a:spcBef>
                <a:spcPts val="0"/>
              </a:spcBef>
              <a:spcAft>
                <a:spcPts val="0"/>
              </a:spcAft>
              <a:buSzPts val="5400"/>
              <a:buChar char="●"/>
              <a:defRPr sz="5400"/>
            </a:lvl4pPr>
            <a:lvl5pPr indent="-571500" lvl="4" marL="2286000">
              <a:spcBef>
                <a:spcPts val="0"/>
              </a:spcBef>
              <a:spcAft>
                <a:spcPts val="0"/>
              </a:spcAft>
              <a:buSzPts val="5400"/>
              <a:buChar char="○"/>
              <a:defRPr sz="5400"/>
            </a:lvl5pPr>
            <a:lvl6pPr indent="-571500" lvl="5" marL="2743200">
              <a:spcBef>
                <a:spcPts val="0"/>
              </a:spcBef>
              <a:spcAft>
                <a:spcPts val="0"/>
              </a:spcAft>
              <a:buSzPts val="5400"/>
              <a:buChar char="■"/>
              <a:defRPr sz="5400"/>
            </a:lvl6pPr>
            <a:lvl7pPr indent="-571500" lvl="6" marL="3200400">
              <a:spcBef>
                <a:spcPts val="0"/>
              </a:spcBef>
              <a:spcAft>
                <a:spcPts val="0"/>
              </a:spcAft>
              <a:buSzPts val="5400"/>
              <a:buChar char="●"/>
              <a:defRPr sz="5400"/>
            </a:lvl7pPr>
            <a:lvl8pPr indent="-571500" lvl="7" marL="3657600">
              <a:spcBef>
                <a:spcPts val="0"/>
              </a:spcBef>
              <a:spcAft>
                <a:spcPts val="0"/>
              </a:spcAft>
              <a:buSzPts val="5400"/>
              <a:buChar char="○"/>
              <a:defRPr sz="5400"/>
            </a:lvl8pPr>
            <a:lvl9pPr indent="-571500" lvl="8" marL="4114800">
              <a:spcBef>
                <a:spcPts val="0"/>
              </a:spcBef>
              <a:spcAft>
                <a:spcPts val="0"/>
              </a:spcAft>
              <a:buSzPts val="5400"/>
              <a:buChar char="■"/>
              <a:defRPr sz="5400"/>
            </a:lvl9pPr>
          </a:lstStyle>
          <a:p/>
        </p:txBody>
      </p:sp>
      <p:sp>
        <p:nvSpPr>
          <p:cNvPr id="24" name="Google Shape;24;p5"/>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1122120" y="3797547"/>
            <a:ext cx="30674100" cy="4886400"/>
          </a:xfrm>
          <a:prstGeom prst="rect">
            <a:avLst/>
          </a:prstGeom>
        </p:spPr>
        <p:txBody>
          <a:bodyPr anchorCtr="0" anchor="t" bIns="414450" lIns="414450" spcFirstLastPara="1" rIns="414450" wrap="square" tIns="414450">
            <a:normAutofit/>
          </a:bodyPr>
          <a:lstStyle>
            <a:lvl1pPr lvl="0">
              <a:spcBef>
                <a:spcPts val="0"/>
              </a:spcBef>
              <a:spcAft>
                <a:spcPts val="0"/>
              </a:spcAft>
              <a:buSzPts val="12700"/>
              <a:buNone/>
              <a:defRPr/>
            </a:lvl1pPr>
            <a:lvl2pPr lvl="1">
              <a:spcBef>
                <a:spcPts val="0"/>
              </a:spcBef>
              <a:spcAft>
                <a:spcPts val="0"/>
              </a:spcAft>
              <a:buSzPts val="12700"/>
              <a:buNone/>
              <a:defRPr/>
            </a:lvl2pPr>
            <a:lvl3pPr lvl="2">
              <a:spcBef>
                <a:spcPts val="0"/>
              </a:spcBef>
              <a:spcAft>
                <a:spcPts val="0"/>
              </a:spcAft>
              <a:buSzPts val="12700"/>
              <a:buNone/>
              <a:defRPr/>
            </a:lvl3pPr>
            <a:lvl4pPr lvl="3">
              <a:spcBef>
                <a:spcPts val="0"/>
              </a:spcBef>
              <a:spcAft>
                <a:spcPts val="0"/>
              </a:spcAft>
              <a:buSzPts val="12700"/>
              <a:buNone/>
              <a:defRPr/>
            </a:lvl4pPr>
            <a:lvl5pPr lvl="4">
              <a:spcBef>
                <a:spcPts val="0"/>
              </a:spcBef>
              <a:spcAft>
                <a:spcPts val="0"/>
              </a:spcAft>
              <a:buSzPts val="12700"/>
              <a:buNone/>
              <a:defRPr/>
            </a:lvl5pPr>
            <a:lvl6pPr lvl="5">
              <a:spcBef>
                <a:spcPts val="0"/>
              </a:spcBef>
              <a:spcAft>
                <a:spcPts val="0"/>
              </a:spcAft>
              <a:buSzPts val="12700"/>
              <a:buNone/>
              <a:defRPr/>
            </a:lvl6pPr>
            <a:lvl7pPr lvl="6">
              <a:spcBef>
                <a:spcPts val="0"/>
              </a:spcBef>
              <a:spcAft>
                <a:spcPts val="0"/>
              </a:spcAft>
              <a:buSzPts val="12700"/>
              <a:buNone/>
              <a:defRPr/>
            </a:lvl7pPr>
            <a:lvl8pPr lvl="7">
              <a:spcBef>
                <a:spcPts val="0"/>
              </a:spcBef>
              <a:spcAft>
                <a:spcPts val="0"/>
              </a:spcAft>
              <a:buSzPts val="12700"/>
              <a:buNone/>
              <a:defRPr/>
            </a:lvl8pPr>
            <a:lvl9pPr lvl="8">
              <a:spcBef>
                <a:spcPts val="0"/>
              </a:spcBef>
              <a:spcAft>
                <a:spcPts val="0"/>
              </a:spcAft>
              <a:buSzPts val="12700"/>
              <a:buNone/>
              <a:defRPr/>
            </a:lvl9pPr>
          </a:lstStyle>
          <a:p/>
        </p:txBody>
      </p:sp>
      <p:sp>
        <p:nvSpPr>
          <p:cNvPr id="27" name="Google Shape;27;p6"/>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1122120" y="4741120"/>
            <a:ext cx="10108800" cy="6449400"/>
          </a:xfrm>
          <a:prstGeom prst="rect">
            <a:avLst/>
          </a:prstGeom>
        </p:spPr>
        <p:txBody>
          <a:bodyPr anchorCtr="0" anchor="b" bIns="414450" lIns="414450" spcFirstLastPara="1" rIns="414450" wrap="square" tIns="414450">
            <a:normAutofit/>
          </a:bodyPr>
          <a:lstStyle>
            <a:lvl1pPr lvl="0">
              <a:spcBef>
                <a:spcPts val="0"/>
              </a:spcBef>
              <a:spcAft>
                <a:spcPts val="0"/>
              </a:spcAft>
              <a:buSzPts val="10900"/>
              <a:buNone/>
              <a:defRPr sz="10900"/>
            </a:lvl1pPr>
            <a:lvl2pPr lvl="1">
              <a:spcBef>
                <a:spcPts val="0"/>
              </a:spcBef>
              <a:spcAft>
                <a:spcPts val="0"/>
              </a:spcAft>
              <a:buSzPts val="10900"/>
              <a:buNone/>
              <a:defRPr sz="10900"/>
            </a:lvl2pPr>
            <a:lvl3pPr lvl="2">
              <a:spcBef>
                <a:spcPts val="0"/>
              </a:spcBef>
              <a:spcAft>
                <a:spcPts val="0"/>
              </a:spcAft>
              <a:buSzPts val="10900"/>
              <a:buNone/>
              <a:defRPr sz="10900"/>
            </a:lvl3pPr>
            <a:lvl4pPr lvl="3">
              <a:spcBef>
                <a:spcPts val="0"/>
              </a:spcBef>
              <a:spcAft>
                <a:spcPts val="0"/>
              </a:spcAft>
              <a:buSzPts val="10900"/>
              <a:buNone/>
              <a:defRPr sz="10900"/>
            </a:lvl4pPr>
            <a:lvl5pPr lvl="4">
              <a:spcBef>
                <a:spcPts val="0"/>
              </a:spcBef>
              <a:spcAft>
                <a:spcPts val="0"/>
              </a:spcAft>
              <a:buSzPts val="10900"/>
              <a:buNone/>
              <a:defRPr sz="10900"/>
            </a:lvl5pPr>
            <a:lvl6pPr lvl="5">
              <a:spcBef>
                <a:spcPts val="0"/>
              </a:spcBef>
              <a:spcAft>
                <a:spcPts val="0"/>
              </a:spcAft>
              <a:buSzPts val="10900"/>
              <a:buNone/>
              <a:defRPr sz="10900"/>
            </a:lvl6pPr>
            <a:lvl7pPr lvl="6">
              <a:spcBef>
                <a:spcPts val="0"/>
              </a:spcBef>
              <a:spcAft>
                <a:spcPts val="0"/>
              </a:spcAft>
              <a:buSzPts val="10900"/>
              <a:buNone/>
              <a:defRPr sz="10900"/>
            </a:lvl7pPr>
            <a:lvl8pPr lvl="7">
              <a:spcBef>
                <a:spcPts val="0"/>
              </a:spcBef>
              <a:spcAft>
                <a:spcPts val="0"/>
              </a:spcAft>
              <a:buSzPts val="10900"/>
              <a:buNone/>
              <a:defRPr sz="10900"/>
            </a:lvl8pPr>
            <a:lvl9pPr lvl="8">
              <a:spcBef>
                <a:spcPts val="0"/>
              </a:spcBef>
              <a:spcAft>
                <a:spcPts val="0"/>
              </a:spcAft>
              <a:buSzPts val="10900"/>
              <a:buNone/>
              <a:defRPr sz="10900"/>
            </a:lvl9pPr>
          </a:lstStyle>
          <a:p/>
        </p:txBody>
      </p:sp>
      <p:sp>
        <p:nvSpPr>
          <p:cNvPr id="30" name="Google Shape;30;p7"/>
          <p:cNvSpPr txBox="1"/>
          <p:nvPr>
            <p:ph idx="1" type="body"/>
          </p:nvPr>
        </p:nvSpPr>
        <p:spPr>
          <a:xfrm>
            <a:off x="1122120" y="11857920"/>
            <a:ext cx="10108800" cy="27131400"/>
          </a:xfrm>
          <a:prstGeom prst="rect">
            <a:avLst/>
          </a:prstGeom>
        </p:spPr>
        <p:txBody>
          <a:bodyPr anchorCtr="0" anchor="t" bIns="414450" lIns="414450" spcFirstLastPara="1" rIns="414450" wrap="square" tIns="414450">
            <a:normAutofit/>
          </a:bodyPr>
          <a:lstStyle>
            <a:lvl1pPr indent="-571500" lvl="0" marL="457200">
              <a:spcBef>
                <a:spcPts val="0"/>
              </a:spcBef>
              <a:spcAft>
                <a:spcPts val="0"/>
              </a:spcAft>
              <a:buSzPts val="5400"/>
              <a:buChar char="●"/>
              <a:defRPr sz="5400"/>
            </a:lvl1pPr>
            <a:lvl2pPr indent="-571500" lvl="1" marL="914400">
              <a:spcBef>
                <a:spcPts val="0"/>
              </a:spcBef>
              <a:spcAft>
                <a:spcPts val="0"/>
              </a:spcAft>
              <a:buSzPts val="5400"/>
              <a:buChar char="○"/>
              <a:defRPr sz="5400"/>
            </a:lvl2pPr>
            <a:lvl3pPr indent="-571500" lvl="2" marL="1371600">
              <a:spcBef>
                <a:spcPts val="0"/>
              </a:spcBef>
              <a:spcAft>
                <a:spcPts val="0"/>
              </a:spcAft>
              <a:buSzPts val="5400"/>
              <a:buChar char="■"/>
              <a:defRPr sz="5400"/>
            </a:lvl3pPr>
            <a:lvl4pPr indent="-571500" lvl="3" marL="1828800">
              <a:spcBef>
                <a:spcPts val="0"/>
              </a:spcBef>
              <a:spcAft>
                <a:spcPts val="0"/>
              </a:spcAft>
              <a:buSzPts val="5400"/>
              <a:buChar char="●"/>
              <a:defRPr sz="5400"/>
            </a:lvl4pPr>
            <a:lvl5pPr indent="-571500" lvl="4" marL="2286000">
              <a:spcBef>
                <a:spcPts val="0"/>
              </a:spcBef>
              <a:spcAft>
                <a:spcPts val="0"/>
              </a:spcAft>
              <a:buSzPts val="5400"/>
              <a:buChar char="○"/>
              <a:defRPr sz="5400"/>
            </a:lvl5pPr>
            <a:lvl6pPr indent="-571500" lvl="5" marL="2743200">
              <a:spcBef>
                <a:spcPts val="0"/>
              </a:spcBef>
              <a:spcAft>
                <a:spcPts val="0"/>
              </a:spcAft>
              <a:buSzPts val="5400"/>
              <a:buChar char="■"/>
              <a:defRPr sz="5400"/>
            </a:lvl6pPr>
            <a:lvl7pPr indent="-571500" lvl="6" marL="3200400">
              <a:spcBef>
                <a:spcPts val="0"/>
              </a:spcBef>
              <a:spcAft>
                <a:spcPts val="0"/>
              </a:spcAft>
              <a:buSzPts val="5400"/>
              <a:buChar char="●"/>
              <a:defRPr sz="5400"/>
            </a:lvl7pPr>
            <a:lvl8pPr indent="-571500" lvl="7" marL="3657600">
              <a:spcBef>
                <a:spcPts val="0"/>
              </a:spcBef>
              <a:spcAft>
                <a:spcPts val="0"/>
              </a:spcAft>
              <a:buSzPts val="5400"/>
              <a:buChar char="○"/>
              <a:defRPr sz="5400"/>
            </a:lvl8pPr>
            <a:lvl9pPr indent="-571500" lvl="8" marL="4114800">
              <a:spcBef>
                <a:spcPts val="0"/>
              </a:spcBef>
              <a:spcAft>
                <a:spcPts val="0"/>
              </a:spcAft>
              <a:buSzPts val="5400"/>
              <a:buChar char="■"/>
              <a:defRPr sz="5400"/>
            </a:lvl9pPr>
          </a:lstStyle>
          <a:p/>
        </p:txBody>
      </p:sp>
      <p:sp>
        <p:nvSpPr>
          <p:cNvPr id="31" name="Google Shape;31;p7"/>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1764900" y="3841280"/>
            <a:ext cx="22924200" cy="34907400"/>
          </a:xfrm>
          <a:prstGeom prst="rect">
            <a:avLst/>
          </a:prstGeom>
        </p:spPr>
        <p:txBody>
          <a:bodyPr anchorCtr="0" anchor="ctr" bIns="414450" lIns="414450" spcFirstLastPara="1" rIns="414450" wrap="square" tIns="414450">
            <a:normAutofit/>
          </a:bodyPr>
          <a:lstStyle>
            <a:lvl1pPr lvl="0">
              <a:spcBef>
                <a:spcPts val="0"/>
              </a:spcBef>
              <a:spcAft>
                <a:spcPts val="0"/>
              </a:spcAft>
              <a:buSzPts val="21800"/>
              <a:buNone/>
              <a:defRPr sz="21800"/>
            </a:lvl1pPr>
            <a:lvl2pPr lvl="1">
              <a:spcBef>
                <a:spcPts val="0"/>
              </a:spcBef>
              <a:spcAft>
                <a:spcPts val="0"/>
              </a:spcAft>
              <a:buSzPts val="21800"/>
              <a:buNone/>
              <a:defRPr sz="21800"/>
            </a:lvl2pPr>
            <a:lvl3pPr lvl="2">
              <a:spcBef>
                <a:spcPts val="0"/>
              </a:spcBef>
              <a:spcAft>
                <a:spcPts val="0"/>
              </a:spcAft>
              <a:buSzPts val="21800"/>
              <a:buNone/>
              <a:defRPr sz="21800"/>
            </a:lvl3pPr>
            <a:lvl4pPr lvl="3">
              <a:spcBef>
                <a:spcPts val="0"/>
              </a:spcBef>
              <a:spcAft>
                <a:spcPts val="0"/>
              </a:spcAft>
              <a:buSzPts val="21800"/>
              <a:buNone/>
              <a:defRPr sz="21800"/>
            </a:lvl4pPr>
            <a:lvl5pPr lvl="4">
              <a:spcBef>
                <a:spcPts val="0"/>
              </a:spcBef>
              <a:spcAft>
                <a:spcPts val="0"/>
              </a:spcAft>
              <a:buSzPts val="21800"/>
              <a:buNone/>
              <a:defRPr sz="21800"/>
            </a:lvl5pPr>
            <a:lvl6pPr lvl="5">
              <a:spcBef>
                <a:spcPts val="0"/>
              </a:spcBef>
              <a:spcAft>
                <a:spcPts val="0"/>
              </a:spcAft>
              <a:buSzPts val="21800"/>
              <a:buNone/>
              <a:defRPr sz="21800"/>
            </a:lvl6pPr>
            <a:lvl7pPr lvl="6">
              <a:spcBef>
                <a:spcPts val="0"/>
              </a:spcBef>
              <a:spcAft>
                <a:spcPts val="0"/>
              </a:spcAft>
              <a:buSzPts val="21800"/>
              <a:buNone/>
              <a:defRPr sz="21800"/>
            </a:lvl7pPr>
            <a:lvl8pPr lvl="7">
              <a:spcBef>
                <a:spcPts val="0"/>
              </a:spcBef>
              <a:spcAft>
                <a:spcPts val="0"/>
              </a:spcAft>
              <a:buSzPts val="21800"/>
              <a:buNone/>
              <a:defRPr sz="21800"/>
            </a:lvl8pPr>
            <a:lvl9pPr lvl="8">
              <a:spcBef>
                <a:spcPts val="0"/>
              </a:spcBef>
              <a:spcAft>
                <a:spcPts val="0"/>
              </a:spcAft>
              <a:buSzPts val="21800"/>
              <a:buNone/>
              <a:defRPr sz="21800"/>
            </a:lvl9pPr>
          </a:lstStyle>
          <a:p/>
        </p:txBody>
      </p:sp>
      <p:sp>
        <p:nvSpPr>
          <p:cNvPr id="34" name="Google Shape;34;p8"/>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16459200" y="-1067"/>
            <a:ext cx="16459200" cy="43891200"/>
          </a:xfrm>
          <a:prstGeom prst="rect">
            <a:avLst/>
          </a:prstGeom>
          <a:solidFill>
            <a:schemeClr val="lt2"/>
          </a:solidFill>
          <a:ln>
            <a:noFill/>
          </a:ln>
        </p:spPr>
        <p:txBody>
          <a:bodyPr anchorCtr="0" anchor="ctr" bIns="414450" lIns="414450" spcFirstLastPara="1" rIns="414450" wrap="square" tIns="41445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955800" y="10523093"/>
            <a:ext cx="14562600" cy="12648900"/>
          </a:xfrm>
          <a:prstGeom prst="rect">
            <a:avLst/>
          </a:prstGeom>
        </p:spPr>
        <p:txBody>
          <a:bodyPr anchorCtr="0" anchor="b" bIns="414450" lIns="414450" spcFirstLastPara="1" rIns="414450" wrap="square" tIns="414450">
            <a:normAutofit/>
          </a:bodyPr>
          <a:lstStyle>
            <a:lvl1pPr lvl="0" algn="ctr">
              <a:spcBef>
                <a:spcPts val="0"/>
              </a:spcBef>
              <a:spcAft>
                <a:spcPts val="0"/>
              </a:spcAft>
              <a:buSzPts val="19000"/>
              <a:buNone/>
              <a:defRPr sz="19000"/>
            </a:lvl1pPr>
            <a:lvl2pPr lvl="1" algn="ctr">
              <a:spcBef>
                <a:spcPts val="0"/>
              </a:spcBef>
              <a:spcAft>
                <a:spcPts val="0"/>
              </a:spcAft>
              <a:buSzPts val="19000"/>
              <a:buNone/>
              <a:defRPr sz="19000"/>
            </a:lvl2pPr>
            <a:lvl3pPr lvl="2" algn="ctr">
              <a:spcBef>
                <a:spcPts val="0"/>
              </a:spcBef>
              <a:spcAft>
                <a:spcPts val="0"/>
              </a:spcAft>
              <a:buSzPts val="19000"/>
              <a:buNone/>
              <a:defRPr sz="19000"/>
            </a:lvl3pPr>
            <a:lvl4pPr lvl="3" algn="ctr">
              <a:spcBef>
                <a:spcPts val="0"/>
              </a:spcBef>
              <a:spcAft>
                <a:spcPts val="0"/>
              </a:spcAft>
              <a:buSzPts val="19000"/>
              <a:buNone/>
              <a:defRPr sz="19000"/>
            </a:lvl4pPr>
            <a:lvl5pPr lvl="4" algn="ctr">
              <a:spcBef>
                <a:spcPts val="0"/>
              </a:spcBef>
              <a:spcAft>
                <a:spcPts val="0"/>
              </a:spcAft>
              <a:buSzPts val="19000"/>
              <a:buNone/>
              <a:defRPr sz="19000"/>
            </a:lvl5pPr>
            <a:lvl6pPr lvl="5" algn="ctr">
              <a:spcBef>
                <a:spcPts val="0"/>
              </a:spcBef>
              <a:spcAft>
                <a:spcPts val="0"/>
              </a:spcAft>
              <a:buSzPts val="19000"/>
              <a:buNone/>
              <a:defRPr sz="19000"/>
            </a:lvl6pPr>
            <a:lvl7pPr lvl="6" algn="ctr">
              <a:spcBef>
                <a:spcPts val="0"/>
              </a:spcBef>
              <a:spcAft>
                <a:spcPts val="0"/>
              </a:spcAft>
              <a:buSzPts val="19000"/>
              <a:buNone/>
              <a:defRPr sz="19000"/>
            </a:lvl7pPr>
            <a:lvl8pPr lvl="7" algn="ctr">
              <a:spcBef>
                <a:spcPts val="0"/>
              </a:spcBef>
              <a:spcAft>
                <a:spcPts val="0"/>
              </a:spcAft>
              <a:buSzPts val="19000"/>
              <a:buNone/>
              <a:defRPr sz="19000"/>
            </a:lvl8pPr>
            <a:lvl9pPr lvl="8" algn="ctr">
              <a:spcBef>
                <a:spcPts val="0"/>
              </a:spcBef>
              <a:spcAft>
                <a:spcPts val="0"/>
              </a:spcAft>
              <a:buSzPts val="19000"/>
              <a:buNone/>
              <a:defRPr sz="19000"/>
            </a:lvl9pPr>
          </a:lstStyle>
          <a:p/>
        </p:txBody>
      </p:sp>
      <p:sp>
        <p:nvSpPr>
          <p:cNvPr id="38" name="Google Shape;38;p9"/>
          <p:cNvSpPr txBox="1"/>
          <p:nvPr>
            <p:ph idx="1" type="subTitle"/>
          </p:nvPr>
        </p:nvSpPr>
        <p:spPr>
          <a:xfrm>
            <a:off x="955800" y="23919573"/>
            <a:ext cx="14562600" cy="10539000"/>
          </a:xfrm>
          <a:prstGeom prst="rect">
            <a:avLst/>
          </a:prstGeom>
        </p:spPr>
        <p:txBody>
          <a:bodyPr anchorCtr="0" anchor="t" bIns="414450" lIns="414450" spcFirstLastPara="1" rIns="414450" wrap="square" tIns="414450">
            <a:normAutofit/>
          </a:bodyPr>
          <a:lstStyle>
            <a:lvl1pPr lvl="0" algn="ctr">
              <a:lnSpc>
                <a:spcPct val="100000"/>
              </a:lnSpc>
              <a:spcBef>
                <a:spcPts val="0"/>
              </a:spcBef>
              <a:spcAft>
                <a:spcPts val="0"/>
              </a:spcAft>
              <a:buSzPts val="9500"/>
              <a:buNone/>
              <a:defRPr sz="9500"/>
            </a:lvl1pPr>
            <a:lvl2pPr lvl="1" algn="ctr">
              <a:lnSpc>
                <a:spcPct val="100000"/>
              </a:lnSpc>
              <a:spcBef>
                <a:spcPts val="0"/>
              </a:spcBef>
              <a:spcAft>
                <a:spcPts val="0"/>
              </a:spcAft>
              <a:buSzPts val="9500"/>
              <a:buNone/>
              <a:defRPr sz="9500"/>
            </a:lvl2pPr>
            <a:lvl3pPr lvl="2" algn="ctr">
              <a:lnSpc>
                <a:spcPct val="100000"/>
              </a:lnSpc>
              <a:spcBef>
                <a:spcPts val="0"/>
              </a:spcBef>
              <a:spcAft>
                <a:spcPts val="0"/>
              </a:spcAft>
              <a:buSzPts val="9500"/>
              <a:buNone/>
              <a:defRPr sz="9500"/>
            </a:lvl3pPr>
            <a:lvl4pPr lvl="3" algn="ctr">
              <a:lnSpc>
                <a:spcPct val="100000"/>
              </a:lnSpc>
              <a:spcBef>
                <a:spcPts val="0"/>
              </a:spcBef>
              <a:spcAft>
                <a:spcPts val="0"/>
              </a:spcAft>
              <a:buSzPts val="9500"/>
              <a:buNone/>
              <a:defRPr sz="9500"/>
            </a:lvl4pPr>
            <a:lvl5pPr lvl="4" algn="ctr">
              <a:lnSpc>
                <a:spcPct val="100000"/>
              </a:lnSpc>
              <a:spcBef>
                <a:spcPts val="0"/>
              </a:spcBef>
              <a:spcAft>
                <a:spcPts val="0"/>
              </a:spcAft>
              <a:buSzPts val="9500"/>
              <a:buNone/>
              <a:defRPr sz="9500"/>
            </a:lvl5pPr>
            <a:lvl6pPr lvl="5" algn="ctr">
              <a:lnSpc>
                <a:spcPct val="100000"/>
              </a:lnSpc>
              <a:spcBef>
                <a:spcPts val="0"/>
              </a:spcBef>
              <a:spcAft>
                <a:spcPts val="0"/>
              </a:spcAft>
              <a:buSzPts val="9500"/>
              <a:buNone/>
              <a:defRPr sz="9500"/>
            </a:lvl6pPr>
            <a:lvl7pPr lvl="6" algn="ctr">
              <a:lnSpc>
                <a:spcPct val="100000"/>
              </a:lnSpc>
              <a:spcBef>
                <a:spcPts val="0"/>
              </a:spcBef>
              <a:spcAft>
                <a:spcPts val="0"/>
              </a:spcAft>
              <a:buSzPts val="9500"/>
              <a:buNone/>
              <a:defRPr sz="9500"/>
            </a:lvl7pPr>
            <a:lvl8pPr lvl="7" algn="ctr">
              <a:lnSpc>
                <a:spcPct val="100000"/>
              </a:lnSpc>
              <a:spcBef>
                <a:spcPts val="0"/>
              </a:spcBef>
              <a:spcAft>
                <a:spcPts val="0"/>
              </a:spcAft>
              <a:buSzPts val="9500"/>
              <a:buNone/>
              <a:defRPr sz="9500"/>
            </a:lvl8pPr>
            <a:lvl9pPr lvl="8" algn="ctr">
              <a:lnSpc>
                <a:spcPct val="100000"/>
              </a:lnSpc>
              <a:spcBef>
                <a:spcPts val="0"/>
              </a:spcBef>
              <a:spcAft>
                <a:spcPts val="0"/>
              </a:spcAft>
              <a:buSzPts val="9500"/>
              <a:buNone/>
              <a:defRPr sz="9500"/>
            </a:lvl9pPr>
          </a:lstStyle>
          <a:p/>
        </p:txBody>
      </p:sp>
      <p:sp>
        <p:nvSpPr>
          <p:cNvPr id="39" name="Google Shape;39;p9"/>
          <p:cNvSpPr txBox="1"/>
          <p:nvPr>
            <p:ph idx="2" type="body"/>
          </p:nvPr>
        </p:nvSpPr>
        <p:spPr>
          <a:xfrm>
            <a:off x="17782200" y="6178773"/>
            <a:ext cx="13813200" cy="31532100"/>
          </a:xfrm>
          <a:prstGeom prst="rect">
            <a:avLst/>
          </a:prstGeom>
        </p:spPr>
        <p:txBody>
          <a:bodyPr anchorCtr="0" anchor="ctr" bIns="414450" lIns="414450" spcFirstLastPara="1" rIns="414450" wrap="square" tIns="414450">
            <a:normAutofit/>
          </a:bodyPr>
          <a:lstStyle>
            <a:lvl1pPr indent="-749300" lvl="0" marL="457200">
              <a:spcBef>
                <a:spcPts val="0"/>
              </a:spcBef>
              <a:spcAft>
                <a:spcPts val="0"/>
              </a:spcAft>
              <a:buSzPts val="8200"/>
              <a:buChar char="●"/>
              <a:defRPr/>
            </a:lvl1pPr>
            <a:lvl2pPr indent="-628650" lvl="1" marL="914400">
              <a:spcBef>
                <a:spcPts val="0"/>
              </a:spcBef>
              <a:spcAft>
                <a:spcPts val="0"/>
              </a:spcAft>
              <a:buSzPts val="6300"/>
              <a:buChar char="○"/>
              <a:defRPr/>
            </a:lvl2pPr>
            <a:lvl3pPr indent="-628650" lvl="2" marL="1371600">
              <a:spcBef>
                <a:spcPts val="0"/>
              </a:spcBef>
              <a:spcAft>
                <a:spcPts val="0"/>
              </a:spcAft>
              <a:buSzPts val="6300"/>
              <a:buChar char="■"/>
              <a:defRPr/>
            </a:lvl3pPr>
            <a:lvl4pPr indent="-628650" lvl="3" marL="1828800">
              <a:spcBef>
                <a:spcPts val="0"/>
              </a:spcBef>
              <a:spcAft>
                <a:spcPts val="0"/>
              </a:spcAft>
              <a:buSzPts val="6300"/>
              <a:buChar char="●"/>
              <a:defRPr/>
            </a:lvl4pPr>
            <a:lvl5pPr indent="-628650" lvl="4" marL="2286000">
              <a:spcBef>
                <a:spcPts val="0"/>
              </a:spcBef>
              <a:spcAft>
                <a:spcPts val="0"/>
              </a:spcAft>
              <a:buSzPts val="6300"/>
              <a:buChar char="○"/>
              <a:defRPr/>
            </a:lvl5pPr>
            <a:lvl6pPr indent="-628650" lvl="5" marL="2743200">
              <a:spcBef>
                <a:spcPts val="0"/>
              </a:spcBef>
              <a:spcAft>
                <a:spcPts val="0"/>
              </a:spcAft>
              <a:buSzPts val="6300"/>
              <a:buChar char="■"/>
              <a:defRPr/>
            </a:lvl6pPr>
            <a:lvl7pPr indent="-628650" lvl="6" marL="3200400">
              <a:spcBef>
                <a:spcPts val="0"/>
              </a:spcBef>
              <a:spcAft>
                <a:spcPts val="0"/>
              </a:spcAft>
              <a:buSzPts val="6300"/>
              <a:buChar char="●"/>
              <a:defRPr/>
            </a:lvl7pPr>
            <a:lvl8pPr indent="-628650" lvl="7" marL="3657600">
              <a:spcBef>
                <a:spcPts val="0"/>
              </a:spcBef>
              <a:spcAft>
                <a:spcPts val="0"/>
              </a:spcAft>
              <a:buSzPts val="6300"/>
              <a:buChar char="○"/>
              <a:defRPr/>
            </a:lvl8pPr>
            <a:lvl9pPr indent="-628650" lvl="8" marL="4114800">
              <a:spcBef>
                <a:spcPts val="0"/>
              </a:spcBef>
              <a:spcAft>
                <a:spcPts val="0"/>
              </a:spcAft>
              <a:buSzPts val="6300"/>
              <a:buChar char="■"/>
              <a:defRPr/>
            </a:lvl9pPr>
          </a:lstStyle>
          <a:p/>
        </p:txBody>
      </p:sp>
      <p:sp>
        <p:nvSpPr>
          <p:cNvPr id="40" name="Google Shape;40;p9"/>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1122120" y="36100907"/>
            <a:ext cx="21595800" cy="5163000"/>
          </a:xfrm>
          <a:prstGeom prst="rect">
            <a:avLst/>
          </a:prstGeom>
        </p:spPr>
        <p:txBody>
          <a:bodyPr anchorCtr="0" anchor="ctr" bIns="414450" lIns="414450" spcFirstLastPara="1" rIns="414450" wrap="square" tIns="414450">
            <a:normAutofit/>
          </a:bodyPr>
          <a:lstStyle>
            <a:lvl1pPr indent="-228600" lvl="0" marL="457200">
              <a:lnSpc>
                <a:spcPct val="100000"/>
              </a:lnSpc>
              <a:spcBef>
                <a:spcPts val="0"/>
              </a:spcBef>
              <a:spcAft>
                <a:spcPts val="0"/>
              </a:spcAft>
              <a:buSzPts val="8200"/>
              <a:buNone/>
              <a:defRPr/>
            </a:lvl1pPr>
          </a:lstStyle>
          <a:p/>
        </p:txBody>
      </p:sp>
      <p:sp>
        <p:nvSpPr>
          <p:cNvPr id="43" name="Google Shape;43;p10"/>
          <p:cNvSpPr txBox="1"/>
          <p:nvPr>
            <p:ph idx="12" type="sldNum"/>
          </p:nvPr>
        </p:nvSpPr>
        <p:spPr>
          <a:xfrm>
            <a:off x="30500848" y="39792783"/>
            <a:ext cx="1975200" cy="3358200"/>
          </a:xfrm>
          <a:prstGeom prst="rect">
            <a:avLst/>
          </a:prstGeom>
        </p:spPr>
        <p:txBody>
          <a:bodyPr anchorCtr="0" anchor="ctr" bIns="414450" lIns="414450" spcFirstLastPara="1" rIns="414450" wrap="square" tIns="4144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122120" y="3797547"/>
            <a:ext cx="30674100" cy="4886400"/>
          </a:xfrm>
          <a:prstGeom prst="rect">
            <a:avLst/>
          </a:prstGeom>
          <a:noFill/>
          <a:ln>
            <a:noFill/>
          </a:ln>
        </p:spPr>
        <p:txBody>
          <a:bodyPr anchorCtr="0" anchor="t" bIns="414450" lIns="414450" spcFirstLastPara="1" rIns="414450" wrap="square" tIns="414450">
            <a:normAutofit/>
          </a:bodyPr>
          <a:lstStyle>
            <a:lvl1pPr lvl="0">
              <a:spcBef>
                <a:spcPts val="0"/>
              </a:spcBef>
              <a:spcAft>
                <a:spcPts val="0"/>
              </a:spcAft>
              <a:buClr>
                <a:schemeClr val="dk1"/>
              </a:buClr>
              <a:buSzPts val="12700"/>
              <a:buNone/>
              <a:defRPr sz="12700">
                <a:solidFill>
                  <a:schemeClr val="dk1"/>
                </a:solidFill>
              </a:defRPr>
            </a:lvl1pPr>
            <a:lvl2pPr lvl="1">
              <a:spcBef>
                <a:spcPts val="0"/>
              </a:spcBef>
              <a:spcAft>
                <a:spcPts val="0"/>
              </a:spcAft>
              <a:buClr>
                <a:schemeClr val="dk1"/>
              </a:buClr>
              <a:buSzPts val="12700"/>
              <a:buNone/>
              <a:defRPr sz="12700">
                <a:solidFill>
                  <a:schemeClr val="dk1"/>
                </a:solidFill>
              </a:defRPr>
            </a:lvl2pPr>
            <a:lvl3pPr lvl="2">
              <a:spcBef>
                <a:spcPts val="0"/>
              </a:spcBef>
              <a:spcAft>
                <a:spcPts val="0"/>
              </a:spcAft>
              <a:buClr>
                <a:schemeClr val="dk1"/>
              </a:buClr>
              <a:buSzPts val="12700"/>
              <a:buNone/>
              <a:defRPr sz="12700">
                <a:solidFill>
                  <a:schemeClr val="dk1"/>
                </a:solidFill>
              </a:defRPr>
            </a:lvl3pPr>
            <a:lvl4pPr lvl="3">
              <a:spcBef>
                <a:spcPts val="0"/>
              </a:spcBef>
              <a:spcAft>
                <a:spcPts val="0"/>
              </a:spcAft>
              <a:buClr>
                <a:schemeClr val="dk1"/>
              </a:buClr>
              <a:buSzPts val="12700"/>
              <a:buNone/>
              <a:defRPr sz="12700">
                <a:solidFill>
                  <a:schemeClr val="dk1"/>
                </a:solidFill>
              </a:defRPr>
            </a:lvl4pPr>
            <a:lvl5pPr lvl="4">
              <a:spcBef>
                <a:spcPts val="0"/>
              </a:spcBef>
              <a:spcAft>
                <a:spcPts val="0"/>
              </a:spcAft>
              <a:buClr>
                <a:schemeClr val="dk1"/>
              </a:buClr>
              <a:buSzPts val="12700"/>
              <a:buNone/>
              <a:defRPr sz="12700">
                <a:solidFill>
                  <a:schemeClr val="dk1"/>
                </a:solidFill>
              </a:defRPr>
            </a:lvl5pPr>
            <a:lvl6pPr lvl="5">
              <a:spcBef>
                <a:spcPts val="0"/>
              </a:spcBef>
              <a:spcAft>
                <a:spcPts val="0"/>
              </a:spcAft>
              <a:buClr>
                <a:schemeClr val="dk1"/>
              </a:buClr>
              <a:buSzPts val="12700"/>
              <a:buNone/>
              <a:defRPr sz="12700">
                <a:solidFill>
                  <a:schemeClr val="dk1"/>
                </a:solidFill>
              </a:defRPr>
            </a:lvl6pPr>
            <a:lvl7pPr lvl="6">
              <a:spcBef>
                <a:spcPts val="0"/>
              </a:spcBef>
              <a:spcAft>
                <a:spcPts val="0"/>
              </a:spcAft>
              <a:buClr>
                <a:schemeClr val="dk1"/>
              </a:buClr>
              <a:buSzPts val="12700"/>
              <a:buNone/>
              <a:defRPr sz="12700">
                <a:solidFill>
                  <a:schemeClr val="dk1"/>
                </a:solidFill>
              </a:defRPr>
            </a:lvl7pPr>
            <a:lvl8pPr lvl="7">
              <a:spcBef>
                <a:spcPts val="0"/>
              </a:spcBef>
              <a:spcAft>
                <a:spcPts val="0"/>
              </a:spcAft>
              <a:buClr>
                <a:schemeClr val="dk1"/>
              </a:buClr>
              <a:buSzPts val="12700"/>
              <a:buNone/>
              <a:defRPr sz="12700">
                <a:solidFill>
                  <a:schemeClr val="dk1"/>
                </a:solidFill>
              </a:defRPr>
            </a:lvl8pPr>
            <a:lvl9pPr lvl="8">
              <a:spcBef>
                <a:spcPts val="0"/>
              </a:spcBef>
              <a:spcAft>
                <a:spcPts val="0"/>
              </a:spcAft>
              <a:buClr>
                <a:schemeClr val="dk1"/>
              </a:buClr>
              <a:buSzPts val="12700"/>
              <a:buNone/>
              <a:defRPr sz="12700">
                <a:solidFill>
                  <a:schemeClr val="dk1"/>
                </a:solidFill>
              </a:defRPr>
            </a:lvl9pPr>
          </a:lstStyle>
          <a:p/>
        </p:txBody>
      </p:sp>
      <p:sp>
        <p:nvSpPr>
          <p:cNvPr id="7" name="Google Shape;7;p1"/>
          <p:cNvSpPr txBox="1"/>
          <p:nvPr>
            <p:ph idx="1" type="body"/>
          </p:nvPr>
        </p:nvSpPr>
        <p:spPr>
          <a:xfrm>
            <a:off x="1122120" y="9834453"/>
            <a:ext cx="30674100" cy="29153400"/>
          </a:xfrm>
          <a:prstGeom prst="rect">
            <a:avLst/>
          </a:prstGeom>
          <a:noFill/>
          <a:ln>
            <a:noFill/>
          </a:ln>
        </p:spPr>
        <p:txBody>
          <a:bodyPr anchorCtr="0" anchor="t" bIns="414450" lIns="414450" spcFirstLastPara="1" rIns="414450" wrap="square" tIns="414450">
            <a:normAutofit/>
          </a:bodyPr>
          <a:lstStyle>
            <a:lvl1pPr indent="-749300" lvl="0" marL="457200">
              <a:lnSpc>
                <a:spcPct val="115000"/>
              </a:lnSpc>
              <a:spcBef>
                <a:spcPts val="0"/>
              </a:spcBef>
              <a:spcAft>
                <a:spcPts val="0"/>
              </a:spcAft>
              <a:buClr>
                <a:schemeClr val="dk2"/>
              </a:buClr>
              <a:buSzPts val="8200"/>
              <a:buChar char="●"/>
              <a:defRPr sz="8200">
                <a:solidFill>
                  <a:schemeClr val="dk2"/>
                </a:solidFill>
              </a:defRPr>
            </a:lvl1pPr>
            <a:lvl2pPr indent="-628650" lvl="1" marL="914400">
              <a:lnSpc>
                <a:spcPct val="115000"/>
              </a:lnSpc>
              <a:spcBef>
                <a:spcPts val="0"/>
              </a:spcBef>
              <a:spcAft>
                <a:spcPts val="0"/>
              </a:spcAft>
              <a:buClr>
                <a:schemeClr val="dk2"/>
              </a:buClr>
              <a:buSzPts val="6300"/>
              <a:buChar char="○"/>
              <a:defRPr sz="6300">
                <a:solidFill>
                  <a:schemeClr val="dk2"/>
                </a:solidFill>
              </a:defRPr>
            </a:lvl2pPr>
            <a:lvl3pPr indent="-628650" lvl="2" marL="1371600">
              <a:lnSpc>
                <a:spcPct val="115000"/>
              </a:lnSpc>
              <a:spcBef>
                <a:spcPts val="0"/>
              </a:spcBef>
              <a:spcAft>
                <a:spcPts val="0"/>
              </a:spcAft>
              <a:buClr>
                <a:schemeClr val="dk2"/>
              </a:buClr>
              <a:buSzPts val="6300"/>
              <a:buChar char="■"/>
              <a:defRPr sz="6300">
                <a:solidFill>
                  <a:schemeClr val="dk2"/>
                </a:solidFill>
              </a:defRPr>
            </a:lvl3pPr>
            <a:lvl4pPr indent="-628650" lvl="3" marL="1828800">
              <a:lnSpc>
                <a:spcPct val="115000"/>
              </a:lnSpc>
              <a:spcBef>
                <a:spcPts val="0"/>
              </a:spcBef>
              <a:spcAft>
                <a:spcPts val="0"/>
              </a:spcAft>
              <a:buClr>
                <a:schemeClr val="dk2"/>
              </a:buClr>
              <a:buSzPts val="6300"/>
              <a:buChar char="●"/>
              <a:defRPr sz="6300">
                <a:solidFill>
                  <a:schemeClr val="dk2"/>
                </a:solidFill>
              </a:defRPr>
            </a:lvl4pPr>
            <a:lvl5pPr indent="-628650" lvl="4" marL="2286000">
              <a:lnSpc>
                <a:spcPct val="115000"/>
              </a:lnSpc>
              <a:spcBef>
                <a:spcPts val="0"/>
              </a:spcBef>
              <a:spcAft>
                <a:spcPts val="0"/>
              </a:spcAft>
              <a:buClr>
                <a:schemeClr val="dk2"/>
              </a:buClr>
              <a:buSzPts val="6300"/>
              <a:buChar char="○"/>
              <a:defRPr sz="6300">
                <a:solidFill>
                  <a:schemeClr val="dk2"/>
                </a:solidFill>
              </a:defRPr>
            </a:lvl5pPr>
            <a:lvl6pPr indent="-628650" lvl="5" marL="2743200">
              <a:lnSpc>
                <a:spcPct val="115000"/>
              </a:lnSpc>
              <a:spcBef>
                <a:spcPts val="0"/>
              </a:spcBef>
              <a:spcAft>
                <a:spcPts val="0"/>
              </a:spcAft>
              <a:buClr>
                <a:schemeClr val="dk2"/>
              </a:buClr>
              <a:buSzPts val="6300"/>
              <a:buChar char="■"/>
              <a:defRPr sz="6300">
                <a:solidFill>
                  <a:schemeClr val="dk2"/>
                </a:solidFill>
              </a:defRPr>
            </a:lvl6pPr>
            <a:lvl7pPr indent="-628650" lvl="6" marL="3200400">
              <a:lnSpc>
                <a:spcPct val="115000"/>
              </a:lnSpc>
              <a:spcBef>
                <a:spcPts val="0"/>
              </a:spcBef>
              <a:spcAft>
                <a:spcPts val="0"/>
              </a:spcAft>
              <a:buClr>
                <a:schemeClr val="dk2"/>
              </a:buClr>
              <a:buSzPts val="6300"/>
              <a:buChar char="●"/>
              <a:defRPr sz="6300">
                <a:solidFill>
                  <a:schemeClr val="dk2"/>
                </a:solidFill>
              </a:defRPr>
            </a:lvl7pPr>
            <a:lvl8pPr indent="-628650" lvl="7" marL="3657600">
              <a:lnSpc>
                <a:spcPct val="115000"/>
              </a:lnSpc>
              <a:spcBef>
                <a:spcPts val="0"/>
              </a:spcBef>
              <a:spcAft>
                <a:spcPts val="0"/>
              </a:spcAft>
              <a:buClr>
                <a:schemeClr val="dk2"/>
              </a:buClr>
              <a:buSzPts val="6300"/>
              <a:buChar char="○"/>
              <a:defRPr sz="6300">
                <a:solidFill>
                  <a:schemeClr val="dk2"/>
                </a:solidFill>
              </a:defRPr>
            </a:lvl8pPr>
            <a:lvl9pPr indent="-628650" lvl="8" marL="4114800">
              <a:lnSpc>
                <a:spcPct val="115000"/>
              </a:lnSpc>
              <a:spcBef>
                <a:spcPts val="0"/>
              </a:spcBef>
              <a:spcAft>
                <a:spcPts val="0"/>
              </a:spcAft>
              <a:buClr>
                <a:schemeClr val="dk2"/>
              </a:buClr>
              <a:buSzPts val="6300"/>
              <a:buChar char="■"/>
              <a:defRPr sz="6300">
                <a:solidFill>
                  <a:schemeClr val="dk2"/>
                </a:solidFill>
              </a:defRPr>
            </a:lvl9pPr>
          </a:lstStyle>
          <a:p/>
        </p:txBody>
      </p:sp>
      <p:sp>
        <p:nvSpPr>
          <p:cNvPr id="8" name="Google Shape;8;p1"/>
          <p:cNvSpPr txBox="1"/>
          <p:nvPr>
            <p:ph idx="12" type="sldNum"/>
          </p:nvPr>
        </p:nvSpPr>
        <p:spPr>
          <a:xfrm>
            <a:off x="30500848" y="39792783"/>
            <a:ext cx="1975200" cy="3358200"/>
          </a:xfrm>
          <a:prstGeom prst="rect">
            <a:avLst/>
          </a:prstGeom>
          <a:noFill/>
          <a:ln>
            <a:noFill/>
          </a:ln>
        </p:spPr>
        <p:txBody>
          <a:bodyPr anchorCtr="0" anchor="ctr" bIns="414450" lIns="414450" spcFirstLastPara="1" rIns="414450" wrap="square" tIns="414450">
            <a:normAutofit/>
          </a:bodyPr>
          <a:lstStyle>
            <a:lvl1pPr lvl="0" algn="r">
              <a:buNone/>
              <a:defRPr sz="4500">
                <a:solidFill>
                  <a:schemeClr val="dk2"/>
                </a:solidFill>
              </a:defRPr>
            </a:lvl1pPr>
            <a:lvl2pPr lvl="1" algn="r">
              <a:buNone/>
              <a:defRPr sz="4500">
                <a:solidFill>
                  <a:schemeClr val="dk2"/>
                </a:solidFill>
              </a:defRPr>
            </a:lvl2pPr>
            <a:lvl3pPr lvl="2" algn="r">
              <a:buNone/>
              <a:defRPr sz="4500">
                <a:solidFill>
                  <a:schemeClr val="dk2"/>
                </a:solidFill>
              </a:defRPr>
            </a:lvl3pPr>
            <a:lvl4pPr lvl="3" algn="r">
              <a:buNone/>
              <a:defRPr sz="4500">
                <a:solidFill>
                  <a:schemeClr val="dk2"/>
                </a:solidFill>
              </a:defRPr>
            </a:lvl4pPr>
            <a:lvl5pPr lvl="4" algn="r">
              <a:buNone/>
              <a:defRPr sz="4500">
                <a:solidFill>
                  <a:schemeClr val="dk2"/>
                </a:solidFill>
              </a:defRPr>
            </a:lvl5pPr>
            <a:lvl6pPr lvl="5" algn="r">
              <a:buNone/>
              <a:defRPr sz="4500">
                <a:solidFill>
                  <a:schemeClr val="dk2"/>
                </a:solidFill>
              </a:defRPr>
            </a:lvl6pPr>
            <a:lvl7pPr lvl="6" algn="r">
              <a:buNone/>
              <a:defRPr sz="4500">
                <a:solidFill>
                  <a:schemeClr val="dk2"/>
                </a:solidFill>
              </a:defRPr>
            </a:lvl7pPr>
            <a:lvl8pPr lvl="7" algn="r">
              <a:buNone/>
              <a:defRPr sz="4500">
                <a:solidFill>
                  <a:schemeClr val="dk2"/>
                </a:solidFill>
              </a:defRPr>
            </a:lvl8pPr>
            <a:lvl9pPr lvl="8" algn="r">
              <a:buNone/>
              <a:defRPr sz="45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5.png"/><Relationship Id="rId10" Type="http://schemas.openxmlformats.org/officeDocument/2006/relationships/image" Target="../media/image7.png"/><Relationship Id="rId13" Type="http://schemas.openxmlformats.org/officeDocument/2006/relationships/image" Target="../media/image2.png"/><Relationship Id="rId12"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 Id="rId4" Type="http://schemas.openxmlformats.org/officeDocument/2006/relationships/image" Target="../media/image1.png"/><Relationship Id="rId9" Type="http://schemas.openxmlformats.org/officeDocument/2006/relationships/image" Target="../media/image9.png"/><Relationship Id="rId14" Type="http://schemas.openxmlformats.org/officeDocument/2006/relationships/image" Target="../media/image11.png"/><Relationship Id="rId5" Type="http://schemas.openxmlformats.org/officeDocument/2006/relationships/image" Target="../media/image6.png"/><Relationship Id="rId6" Type="http://schemas.openxmlformats.org/officeDocument/2006/relationships/image" Target="../media/image3.png"/><Relationship Id="rId7" Type="http://schemas.openxmlformats.org/officeDocument/2006/relationships/image" Target="../media/image8.png"/><Relationship Id="rId8"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title="mosquitoes.jpg"/>
          <p:cNvPicPr preferRelativeResize="0"/>
          <p:nvPr/>
        </p:nvPicPr>
        <p:blipFill>
          <a:blip r:embed="rId3">
            <a:alphaModFix/>
          </a:blip>
          <a:stretch>
            <a:fillRect/>
          </a:stretch>
        </p:blipFill>
        <p:spPr>
          <a:xfrm>
            <a:off x="-57975" y="-140983"/>
            <a:ext cx="33035574" cy="44047432"/>
          </a:xfrm>
          <a:prstGeom prst="rect">
            <a:avLst/>
          </a:prstGeom>
          <a:noFill/>
          <a:ln>
            <a:noFill/>
          </a:ln>
        </p:spPr>
      </p:pic>
      <p:sp>
        <p:nvSpPr>
          <p:cNvPr id="55" name="Google Shape;55;p13"/>
          <p:cNvSpPr/>
          <p:nvPr/>
        </p:nvSpPr>
        <p:spPr>
          <a:xfrm>
            <a:off x="20234625" y="37537950"/>
            <a:ext cx="10700100" cy="5214600"/>
          </a:xfrm>
          <a:prstGeom prst="roundRect">
            <a:avLst>
              <a:gd fmla="val 16667" name="adj"/>
            </a:avLst>
          </a:prstGeom>
          <a:solidFill>
            <a:srgbClr val="000000"/>
          </a:solidFill>
          <a:ln cap="flat" cmpd="sng" w="9525">
            <a:solidFill>
              <a:srgbClr val="274E1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6" name="Google Shape;56;p13"/>
          <p:cNvSpPr/>
          <p:nvPr/>
        </p:nvSpPr>
        <p:spPr>
          <a:xfrm>
            <a:off x="1595225" y="39298850"/>
            <a:ext cx="17773200" cy="3423300"/>
          </a:xfrm>
          <a:prstGeom prst="roundRect">
            <a:avLst>
              <a:gd fmla="val 16667" name="adj"/>
            </a:avLst>
          </a:prstGeom>
          <a:solidFill>
            <a:srgbClr val="000000"/>
          </a:solidFill>
          <a:ln cap="flat" cmpd="sng" w="9525">
            <a:solidFill>
              <a:srgbClr val="274E1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57" name="Google Shape;57;p13"/>
          <p:cNvPicPr preferRelativeResize="0"/>
          <p:nvPr/>
        </p:nvPicPr>
        <p:blipFill rotWithShape="1">
          <a:blip r:embed="rId4">
            <a:alphaModFix/>
          </a:blip>
          <a:srcRect b="0" l="0" r="0" t="18877"/>
          <a:stretch/>
        </p:blipFill>
        <p:spPr>
          <a:xfrm rot="10800000">
            <a:off x="-75599" y="-152400"/>
            <a:ext cx="33035574" cy="13695600"/>
          </a:xfrm>
          <a:prstGeom prst="rect">
            <a:avLst/>
          </a:prstGeom>
          <a:noFill/>
          <a:ln>
            <a:noFill/>
          </a:ln>
        </p:spPr>
      </p:pic>
      <p:sp>
        <p:nvSpPr>
          <p:cNvPr id="58" name="Google Shape;58;p13"/>
          <p:cNvSpPr/>
          <p:nvPr/>
        </p:nvSpPr>
        <p:spPr>
          <a:xfrm>
            <a:off x="1607850" y="5234950"/>
            <a:ext cx="21917400" cy="65010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9" name="Google Shape;59;p13"/>
          <p:cNvSpPr/>
          <p:nvPr/>
        </p:nvSpPr>
        <p:spPr>
          <a:xfrm>
            <a:off x="1506575" y="23576350"/>
            <a:ext cx="29441400" cy="102249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4800">
              <a:solidFill>
                <a:schemeClr val="dk2"/>
              </a:solidFill>
              <a:latin typeface="Comfortaa"/>
              <a:ea typeface="Comfortaa"/>
              <a:cs typeface="Comfortaa"/>
              <a:sym typeface="Comfortaa"/>
            </a:endParaRPr>
          </a:p>
        </p:txBody>
      </p:sp>
      <p:sp>
        <p:nvSpPr>
          <p:cNvPr id="60" name="Google Shape;60;p13"/>
          <p:cNvSpPr txBox="1"/>
          <p:nvPr/>
        </p:nvSpPr>
        <p:spPr>
          <a:xfrm>
            <a:off x="1116550" y="856300"/>
            <a:ext cx="27306000" cy="342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0">
                <a:solidFill>
                  <a:schemeClr val="lt1"/>
                </a:solidFill>
                <a:latin typeface="Comfortaa Light"/>
                <a:ea typeface="Comfortaa Light"/>
                <a:cs typeface="Comfortaa Light"/>
                <a:sym typeface="Comfortaa Light"/>
              </a:rPr>
              <a:t>Auburn-USDA</a:t>
            </a:r>
            <a:endParaRPr sz="10000">
              <a:solidFill>
                <a:schemeClr val="lt1"/>
              </a:solidFill>
              <a:latin typeface="Comfortaa Light"/>
              <a:ea typeface="Comfortaa Light"/>
              <a:cs typeface="Comfortaa Light"/>
              <a:sym typeface="Comfortaa Light"/>
            </a:endParaRPr>
          </a:p>
          <a:p>
            <a:pPr indent="0" lvl="0" marL="0" rtl="0" algn="l">
              <a:spcBef>
                <a:spcPts val="0"/>
              </a:spcBef>
              <a:spcAft>
                <a:spcPts val="0"/>
              </a:spcAft>
              <a:buNone/>
            </a:pPr>
            <a:r>
              <a:rPr b="1" lang="en" sz="9900">
                <a:solidFill>
                  <a:schemeClr val="lt1"/>
                </a:solidFill>
                <a:latin typeface="Comfortaa"/>
                <a:ea typeface="Comfortaa"/>
                <a:cs typeface="Comfortaa"/>
                <a:sym typeface="Comfortaa"/>
              </a:rPr>
              <a:t>ML for Mosquito Feeding Classification</a:t>
            </a:r>
            <a:endParaRPr b="1" sz="9900">
              <a:solidFill>
                <a:schemeClr val="lt1"/>
              </a:solidFill>
              <a:latin typeface="Comfortaa"/>
              <a:ea typeface="Comfortaa"/>
              <a:cs typeface="Comfortaa"/>
              <a:sym typeface="Comfortaa"/>
            </a:endParaRPr>
          </a:p>
        </p:txBody>
      </p:sp>
      <p:pic>
        <p:nvPicPr>
          <p:cNvPr id="61" name="Google Shape;61;p13"/>
          <p:cNvPicPr preferRelativeResize="0"/>
          <p:nvPr/>
        </p:nvPicPr>
        <p:blipFill>
          <a:blip r:embed="rId5">
            <a:alphaModFix/>
          </a:blip>
          <a:stretch>
            <a:fillRect/>
          </a:stretch>
        </p:blipFill>
        <p:spPr>
          <a:xfrm>
            <a:off x="21186453" y="34706943"/>
            <a:ext cx="2756710" cy="2433717"/>
          </a:xfrm>
          <a:prstGeom prst="rect">
            <a:avLst/>
          </a:prstGeom>
          <a:noFill/>
          <a:ln>
            <a:noFill/>
          </a:ln>
        </p:spPr>
      </p:pic>
      <p:pic>
        <p:nvPicPr>
          <p:cNvPr id="62" name="Google Shape;62;p13"/>
          <p:cNvPicPr preferRelativeResize="0"/>
          <p:nvPr/>
        </p:nvPicPr>
        <p:blipFill rotWithShape="1">
          <a:blip r:embed="rId6">
            <a:alphaModFix/>
          </a:blip>
          <a:srcRect b="13359" l="0" r="0" t="0"/>
          <a:stretch/>
        </p:blipFill>
        <p:spPr>
          <a:xfrm>
            <a:off x="24496546" y="34741416"/>
            <a:ext cx="2804530" cy="2433719"/>
          </a:xfrm>
          <a:prstGeom prst="rect">
            <a:avLst/>
          </a:prstGeom>
          <a:noFill/>
          <a:ln>
            <a:noFill/>
          </a:ln>
        </p:spPr>
      </p:pic>
      <p:pic>
        <p:nvPicPr>
          <p:cNvPr id="63" name="Google Shape;63;p13"/>
          <p:cNvPicPr preferRelativeResize="0"/>
          <p:nvPr/>
        </p:nvPicPr>
        <p:blipFill>
          <a:blip r:embed="rId7">
            <a:alphaModFix/>
          </a:blip>
          <a:stretch>
            <a:fillRect/>
          </a:stretch>
        </p:blipFill>
        <p:spPr>
          <a:xfrm>
            <a:off x="27702355" y="34538252"/>
            <a:ext cx="2756724" cy="2771099"/>
          </a:xfrm>
          <a:prstGeom prst="rect">
            <a:avLst/>
          </a:prstGeom>
          <a:noFill/>
          <a:ln>
            <a:noFill/>
          </a:ln>
        </p:spPr>
      </p:pic>
      <p:sp>
        <p:nvSpPr>
          <p:cNvPr id="64" name="Google Shape;64;p13"/>
          <p:cNvSpPr txBox="1"/>
          <p:nvPr/>
        </p:nvSpPr>
        <p:spPr>
          <a:xfrm>
            <a:off x="20596275" y="37796741"/>
            <a:ext cx="9862800" cy="476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3400">
                <a:solidFill>
                  <a:schemeClr val="lt1"/>
                </a:solidFill>
                <a:latin typeface="Comfortaa"/>
                <a:ea typeface="Comfortaa"/>
                <a:cs typeface="Comfortaa"/>
                <a:sym typeface="Comfortaa"/>
              </a:rPr>
              <a:t>Team Members:</a:t>
            </a:r>
            <a:r>
              <a:rPr lang="en" sz="3400">
                <a:solidFill>
                  <a:schemeClr val="lt1"/>
                </a:solidFill>
                <a:latin typeface="Comfortaa"/>
                <a:ea typeface="Comfortaa"/>
                <a:cs typeface="Comfortaa"/>
                <a:sym typeface="Comfortaa"/>
              </a:rPr>
              <a:t> Mehrezat Abbas (Fall TL), Devanshi Guglani, Milo Knell, Zachary Traul (Spring TL), </a:t>
            </a:r>
            <a:r>
              <a:rPr lang="en" sz="3400">
                <a:solidFill>
                  <a:schemeClr val="lt1"/>
                </a:solidFill>
                <a:latin typeface="Comfortaa"/>
                <a:ea typeface="Comfortaa"/>
                <a:cs typeface="Comfortaa"/>
                <a:sym typeface="Comfortaa"/>
              </a:rPr>
              <a:t>Lillian Vernooy</a:t>
            </a:r>
            <a:endParaRPr sz="3400">
              <a:solidFill>
                <a:schemeClr val="lt1"/>
              </a:solidFill>
              <a:latin typeface="Comfortaa"/>
              <a:ea typeface="Comfortaa"/>
              <a:cs typeface="Comfortaa"/>
              <a:sym typeface="Comfortaa"/>
            </a:endParaRPr>
          </a:p>
          <a:p>
            <a:pPr indent="0" lvl="0" marL="0" rtl="0" algn="l">
              <a:lnSpc>
                <a:spcPct val="115000"/>
              </a:lnSpc>
              <a:spcBef>
                <a:spcPts val="0"/>
              </a:spcBef>
              <a:spcAft>
                <a:spcPts val="0"/>
              </a:spcAft>
              <a:buNone/>
            </a:pPr>
            <a:r>
              <a:rPr b="1" lang="en" sz="3400">
                <a:solidFill>
                  <a:schemeClr val="lt1"/>
                </a:solidFill>
                <a:latin typeface="Comfortaa"/>
                <a:ea typeface="Comfortaa"/>
                <a:cs typeface="Comfortaa"/>
                <a:sym typeface="Comfortaa"/>
              </a:rPr>
              <a:t>Advisor:</a:t>
            </a:r>
            <a:r>
              <a:rPr lang="en" sz="3400">
                <a:solidFill>
                  <a:schemeClr val="lt1"/>
                </a:solidFill>
                <a:latin typeface="Comfortaa"/>
                <a:ea typeface="Comfortaa"/>
                <a:cs typeface="Comfortaa"/>
                <a:sym typeface="Comfortaa"/>
              </a:rPr>
              <a:t> </a:t>
            </a:r>
            <a:r>
              <a:rPr lang="en" sz="3400">
                <a:solidFill>
                  <a:schemeClr val="lt1"/>
                </a:solidFill>
                <a:latin typeface="Comfortaa"/>
                <a:ea typeface="Comfortaa"/>
                <a:cs typeface="Comfortaa"/>
                <a:sym typeface="Comfortaa"/>
              </a:rPr>
              <a:t>Prof. Gabriel Hope</a:t>
            </a:r>
            <a:endParaRPr sz="3400">
              <a:solidFill>
                <a:schemeClr val="lt1"/>
              </a:solidFill>
              <a:latin typeface="Comfortaa"/>
              <a:ea typeface="Comfortaa"/>
              <a:cs typeface="Comfortaa"/>
              <a:sym typeface="Comfortaa"/>
            </a:endParaRPr>
          </a:p>
          <a:p>
            <a:pPr indent="0" lvl="0" marL="0" rtl="0" algn="l">
              <a:lnSpc>
                <a:spcPct val="115000"/>
              </a:lnSpc>
              <a:spcBef>
                <a:spcPts val="0"/>
              </a:spcBef>
              <a:spcAft>
                <a:spcPts val="0"/>
              </a:spcAft>
              <a:buNone/>
            </a:pPr>
            <a:r>
              <a:rPr b="1" lang="en" sz="3400">
                <a:solidFill>
                  <a:schemeClr val="lt1"/>
                </a:solidFill>
                <a:latin typeface="Comfortaa"/>
                <a:ea typeface="Comfortaa"/>
                <a:cs typeface="Comfortaa"/>
                <a:sym typeface="Comfortaa"/>
              </a:rPr>
              <a:t>Liaisons</a:t>
            </a:r>
            <a:r>
              <a:rPr lang="en" sz="3400">
                <a:solidFill>
                  <a:schemeClr val="lt1"/>
                </a:solidFill>
                <a:latin typeface="Comfortaa"/>
                <a:ea typeface="Comfortaa"/>
                <a:cs typeface="Comfortaa"/>
                <a:sym typeface="Comfortaa"/>
              </a:rPr>
              <a:t>: Dr. Cooper (Auburn), Dr. Reif (Auburn), Dr. Backus (USDA)</a:t>
            </a:r>
            <a:endParaRPr sz="3400">
              <a:solidFill>
                <a:schemeClr val="lt1"/>
              </a:solidFill>
              <a:latin typeface="Comfortaa"/>
              <a:ea typeface="Comfortaa"/>
              <a:cs typeface="Comfortaa"/>
              <a:sym typeface="Comfortaa"/>
            </a:endParaRPr>
          </a:p>
          <a:p>
            <a:pPr indent="0" lvl="0" marL="0" rtl="0" algn="l">
              <a:spcBef>
                <a:spcPts val="0"/>
              </a:spcBef>
              <a:spcAft>
                <a:spcPts val="0"/>
              </a:spcAft>
              <a:buClr>
                <a:schemeClr val="dk1"/>
              </a:buClr>
              <a:buSzPts val="1100"/>
              <a:buFont typeface="Arial"/>
              <a:buNone/>
            </a:pPr>
            <a:r>
              <a:rPr b="1" lang="en" sz="3400">
                <a:solidFill>
                  <a:schemeClr val="lt1"/>
                </a:solidFill>
                <a:latin typeface="Comfortaa"/>
                <a:ea typeface="Comfortaa"/>
                <a:cs typeface="Comfortaa"/>
                <a:sym typeface="Comfortaa"/>
              </a:rPr>
              <a:t>Funding: </a:t>
            </a:r>
            <a:r>
              <a:rPr lang="en" sz="3400">
                <a:solidFill>
                  <a:schemeClr val="lt1"/>
                </a:solidFill>
                <a:latin typeface="Comfortaa"/>
                <a:ea typeface="Comfortaa"/>
                <a:cs typeface="Comfortaa"/>
                <a:sym typeface="Comfortaa"/>
              </a:rPr>
              <a:t>USDA (58-2034-3-445), USDA (58-3022-4-034), NSF (DBI - 2304787)</a:t>
            </a:r>
            <a:endParaRPr sz="3400">
              <a:solidFill>
                <a:schemeClr val="lt1"/>
              </a:solidFill>
              <a:latin typeface="Comfortaa"/>
              <a:ea typeface="Comfortaa"/>
              <a:cs typeface="Comfortaa"/>
              <a:sym typeface="Comfortaa"/>
            </a:endParaRPr>
          </a:p>
          <a:p>
            <a:pPr indent="0" lvl="0" marL="0" rtl="0" algn="l">
              <a:lnSpc>
                <a:spcPct val="115000"/>
              </a:lnSpc>
              <a:spcBef>
                <a:spcPts val="0"/>
              </a:spcBef>
              <a:spcAft>
                <a:spcPts val="0"/>
              </a:spcAft>
              <a:buNone/>
            </a:pPr>
            <a:r>
              <a:t/>
            </a:r>
            <a:endParaRPr sz="3400">
              <a:solidFill>
                <a:schemeClr val="lt1"/>
              </a:solidFill>
              <a:latin typeface="Comfortaa"/>
              <a:ea typeface="Comfortaa"/>
              <a:cs typeface="Comfortaa"/>
              <a:sym typeface="Comfortaa"/>
            </a:endParaRPr>
          </a:p>
        </p:txBody>
      </p:sp>
      <p:sp>
        <p:nvSpPr>
          <p:cNvPr id="65" name="Google Shape;65;p13"/>
          <p:cNvSpPr txBox="1"/>
          <p:nvPr/>
        </p:nvSpPr>
        <p:spPr>
          <a:xfrm>
            <a:off x="5689500" y="5488088"/>
            <a:ext cx="13754100" cy="177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chemeClr val="dk1"/>
                </a:solidFill>
                <a:latin typeface="Comfortaa"/>
                <a:ea typeface="Comfortaa"/>
                <a:cs typeface="Comfortaa"/>
                <a:sym typeface="Comfortaa"/>
              </a:rPr>
              <a:t>Background and Motivation</a:t>
            </a:r>
            <a:endParaRPr sz="4800">
              <a:solidFill>
                <a:schemeClr val="dk1"/>
              </a:solidFill>
              <a:latin typeface="Comfortaa"/>
              <a:ea typeface="Comfortaa"/>
              <a:cs typeface="Comfortaa"/>
              <a:sym typeface="Comfortaa"/>
            </a:endParaRPr>
          </a:p>
        </p:txBody>
      </p:sp>
      <p:sp>
        <p:nvSpPr>
          <p:cNvPr id="66" name="Google Shape;66;p13"/>
          <p:cNvSpPr txBox="1"/>
          <p:nvPr/>
        </p:nvSpPr>
        <p:spPr>
          <a:xfrm>
            <a:off x="11699213" y="23850225"/>
            <a:ext cx="9056100" cy="2771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chemeClr val="dk1"/>
                </a:solidFill>
                <a:latin typeface="Comfortaa"/>
                <a:ea typeface="Comfortaa"/>
                <a:cs typeface="Comfortaa"/>
                <a:sym typeface="Comfortaa"/>
              </a:rPr>
              <a:t>Machine Learning</a:t>
            </a:r>
            <a:endParaRPr sz="4800">
              <a:solidFill>
                <a:schemeClr val="dk1"/>
              </a:solidFill>
              <a:latin typeface="Comfortaa"/>
              <a:ea typeface="Comfortaa"/>
              <a:cs typeface="Comfortaa"/>
              <a:sym typeface="Comfortaa"/>
            </a:endParaRPr>
          </a:p>
        </p:txBody>
      </p:sp>
      <p:sp>
        <p:nvSpPr>
          <p:cNvPr id="67" name="Google Shape;67;p13"/>
          <p:cNvSpPr txBox="1"/>
          <p:nvPr/>
        </p:nvSpPr>
        <p:spPr>
          <a:xfrm>
            <a:off x="1930800" y="6564400"/>
            <a:ext cx="21271500" cy="1344900"/>
          </a:xfrm>
          <a:prstGeom prst="rect">
            <a:avLst/>
          </a:prstGeom>
          <a:noFill/>
          <a:ln>
            <a:noFill/>
          </a:ln>
        </p:spPr>
        <p:txBody>
          <a:bodyPr anchorCtr="0" anchor="t" bIns="91425" lIns="91425" spcFirstLastPara="1" rIns="91425" wrap="square" tIns="91425">
            <a:noAutofit/>
          </a:bodyPr>
          <a:lstStyle/>
          <a:p>
            <a:pPr indent="-482600" lvl="0" marL="457200" rtl="0" algn="l">
              <a:lnSpc>
                <a:spcPct val="150000"/>
              </a:lnSpc>
              <a:spcBef>
                <a:spcPts val="0"/>
              </a:spcBef>
              <a:spcAft>
                <a:spcPts val="0"/>
              </a:spcAft>
              <a:buClr>
                <a:schemeClr val="dk1"/>
              </a:buClr>
              <a:buSzPts val="4000"/>
              <a:buFont typeface="Comfortaa"/>
              <a:buChar char="●"/>
            </a:pPr>
            <a:r>
              <a:rPr lang="en" sz="4000">
                <a:solidFill>
                  <a:schemeClr val="dk1"/>
                </a:solidFill>
                <a:latin typeface="Comfortaa"/>
                <a:ea typeface="Comfortaa"/>
                <a:cs typeface="Comfortaa"/>
                <a:sym typeface="Comfortaa"/>
              </a:rPr>
              <a:t>Agricultural production is under constant threat from pests like mosquitoes.</a:t>
            </a:r>
            <a:endParaRPr sz="4000">
              <a:solidFill>
                <a:schemeClr val="dk1"/>
              </a:solidFill>
              <a:latin typeface="Comfortaa"/>
              <a:ea typeface="Comfortaa"/>
              <a:cs typeface="Comfortaa"/>
              <a:sym typeface="Comfortaa"/>
            </a:endParaRPr>
          </a:p>
          <a:p>
            <a:pPr indent="-482600" lvl="0" marL="457200" rtl="0" algn="l">
              <a:lnSpc>
                <a:spcPct val="150000"/>
              </a:lnSpc>
              <a:spcBef>
                <a:spcPts val="0"/>
              </a:spcBef>
              <a:spcAft>
                <a:spcPts val="0"/>
              </a:spcAft>
              <a:buClr>
                <a:schemeClr val="dk1"/>
              </a:buClr>
              <a:buSzPts val="4000"/>
              <a:buFont typeface="Comfortaa"/>
              <a:buChar char="●"/>
            </a:pPr>
            <a:r>
              <a:rPr lang="en" sz="4000">
                <a:solidFill>
                  <a:schemeClr val="dk1"/>
                </a:solidFill>
                <a:latin typeface="Comfortaa"/>
                <a:ea typeface="Comfortaa"/>
                <a:cs typeface="Comfortaa"/>
                <a:sym typeface="Comfortaa"/>
              </a:rPr>
              <a:t>Understanding mosquito feeding is crucial for protecting livestock yields.</a:t>
            </a:r>
            <a:endParaRPr sz="4000">
              <a:solidFill>
                <a:schemeClr val="dk1"/>
              </a:solidFill>
              <a:latin typeface="Comfortaa"/>
              <a:ea typeface="Comfortaa"/>
              <a:cs typeface="Comfortaa"/>
              <a:sym typeface="Comfortaa"/>
            </a:endParaRPr>
          </a:p>
          <a:p>
            <a:pPr indent="-482600" lvl="0" marL="457200" rtl="0" algn="l">
              <a:lnSpc>
                <a:spcPct val="150000"/>
              </a:lnSpc>
              <a:spcBef>
                <a:spcPts val="0"/>
              </a:spcBef>
              <a:spcAft>
                <a:spcPts val="0"/>
              </a:spcAft>
              <a:buClr>
                <a:schemeClr val="dk1"/>
              </a:buClr>
              <a:buSzPts val="4000"/>
              <a:buFont typeface="Comfortaa"/>
              <a:buChar char="●"/>
            </a:pPr>
            <a:r>
              <a:rPr lang="en" sz="4000">
                <a:solidFill>
                  <a:schemeClr val="dk1"/>
                </a:solidFill>
                <a:latin typeface="Comfortaa"/>
                <a:ea typeface="Comfortaa"/>
                <a:cs typeface="Comfortaa"/>
                <a:sym typeface="Comfortaa"/>
              </a:rPr>
              <a:t>A powerful technique for studying insect feeding is electropenetography (EPG).</a:t>
            </a:r>
            <a:endParaRPr sz="4000">
              <a:solidFill>
                <a:schemeClr val="dk1"/>
              </a:solidFill>
              <a:latin typeface="Comfortaa"/>
              <a:ea typeface="Comfortaa"/>
              <a:cs typeface="Comfortaa"/>
              <a:sym typeface="Comfortaa"/>
            </a:endParaRPr>
          </a:p>
          <a:p>
            <a:pPr indent="-482600" lvl="0" marL="457200" rtl="0" algn="l">
              <a:lnSpc>
                <a:spcPct val="150000"/>
              </a:lnSpc>
              <a:spcBef>
                <a:spcPts val="0"/>
              </a:spcBef>
              <a:spcAft>
                <a:spcPts val="0"/>
              </a:spcAft>
              <a:buClr>
                <a:schemeClr val="dk1"/>
              </a:buClr>
              <a:buSzPts val="4000"/>
              <a:buFont typeface="Comfortaa"/>
              <a:buChar char="●"/>
            </a:pPr>
            <a:r>
              <a:rPr lang="en" sz="4000">
                <a:solidFill>
                  <a:schemeClr val="dk1"/>
                </a:solidFill>
                <a:latin typeface="Comfortaa"/>
                <a:ea typeface="Comfortaa"/>
                <a:cs typeface="Comfortaa"/>
                <a:sym typeface="Comfortaa"/>
              </a:rPr>
              <a:t>Labeling EPG waveforms is slow, so we implemented machine learning models to automate the process and an interface to use them.</a:t>
            </a:r>
            <a:endParaRPr sz="4000">
              <a:solidFill>
                <a:schemeClr val="dk1"/>
              </a:solidFill>
              <a:latin typeface="Comfortaa"/>
              <a:ea typeface="Comfortaa"/>
              <a:cs typeface="Comfortaa"/>
              <a:sym typeface="Comfortaa"/>
            </a:endParaRPr>
          </a:p>
          <a:p>
            <a:pPr indent="0" lvl="0" marL="0" rtl="0" algn="l">
              <a:lnSpc>
                <a:spcPct val="150000"/>
              </a:lnSpc>
              <a:spcBef>
                <a:spcPts val="1000"/>
              </a:spcBef>
              <a:spcAft>
                <a:spcPts val="1000"/>
              </a:spcAft>
              <a:buNone/>
            </a:pPr>
            <a:r>
              <a:t/>
            </a:r>
            <a:endParaRPr sz="4000">
              <a:solidFill>
                <a:schemeClr val="dk2"/>
              </a:solidFill>
              <a:latin typeface="Comfortaa"/>
              <a:ea typeface="Comfortaa"/>
              <a:cs typeface="Comfortaa"/>
              <a:sym typeface="Comfortaa"/>
            </a:endParaRPr>
          </a:p>
        </p:txBody>
      </p:sp>
      <p:sp>
        <p:nvSpPr>
          <p:cNvPr id="68" name="Google Shape;68;p13"/>
          <p:cNvSpPr/>
          <p:nvPr/>
        </p:nvSpPr>
        <p:spPr>
          <a:xfrm>
            <a:off x="1506575" y="34766850"/>
            <a:ext cx="17773200" cy="37077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9" name="Google Shape;69;p13"/>
          <p:cNvSpPr txBox="1"/>
          <p:nvPr/>
        </p:nvSpPr>
        <p:spPr>
          <a:xfrm>
            <a:off x="6831725" y="34935550"/>
            <a:ext cx="7122900" cy="1775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4800">
                <a:solidFill>
                  <a:schemeClr val="dk1"/>
                </a:solidFill>
                <a:latin typeface="Comfortaa"/>
                <a:ea typeface="Comfortaa"/>
                <a:cs typeface="Comfortaa"/>
                <a:sym typeface="Comfortaa"/>
              </a:rPr>
              <a:t>Next Steps</a:t>
            </a:r>
            <a:endParaRPr sz="4800">
              <a:solidFill>
                <a:schemeClr val="dk1"/>
              </a:solidFill>
              <a:latin typeface="Comfortaa"/>
              <a:ea typeface="Comfortaa"/>
              <a:cs typeface="Comfortaa"/>
              <a:sym typeface="Comfortaa"/>
            </a:endParaRPr>
          </a:p>
        </p:txBody>
      </p:sp>
      <p:sp>
        <p:nvSpPr>
          <p:cNvPr id="70" name="Google Shape;70;p13"/>
          <p:cNvSpPr/>
          <p:nvPr/>
        </p:nvSpPr>
        <p:spPr>
          <a:xfrm>
            <a:off x="13350250" y="12687375"/>
            <a:ext cx="17539800" cy="9937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71" name="Google Shape;71;p13"/>
          <p:cNvPicPr preferRelativeResize="0"/>
          <p:nvPr/>
        </p:nvPicPr>
        <p:blipFill>
          <a:blip r:embed="rId8">
            <a:alphaModFix/>
          </a:blip>
          <a:stretch>
            <a:fillRect/>
          </a:stretch>
        </p:blipFill>
        <p:spPr>
          <a:xfrm>
            <a:off x="15028625" y="14045575"/>
            <a:ext cx="14183049" cy="8066426"/>
          </a:xfrm>
          <a:prstGeom prst="rect">
            <a:avLst/>
          </a:prstGeom>
          <a:solidFill>
            <a:srgbClr val="D9D9D9"/>
          </a:solidFill>
          <a:ln cap="flat" cmpd="sng" w="9525">
            <a:solidFill>
              <a:schemeClr val="dk2"/>
            </a:solidFill>
            <a:prstDash val="solid"/>
            <a:round/>
            <a:headEnd len="sm" w="sm" type="none"/>
            <a:tailEnd len="sm" w="sm" type="none"/>
          </a:ln>
        </p:spPr>
      </p:pic>
      <p:pic>
        <p:nvPicPr>
          <p:cNvPr id="72" name="Google Shape;72;p13" title="SCITO.png"/>
          <p:cNvPicPr preferRelativeResize="0"/>
          <p:nvPr/>
        </p:nvPicPr>
        <p:blipFill>
          <a:blip r:embed="rId9">
            <a:alphaModFix/>
          </a:blip>
          <a:stretch>
            <a:fillRect/>
          </a:stretch>
        </p:blipFill>
        <p:spPr>
          <a:xfrm>
            <a:off x="23943163" y="5160387"/>
            <a:ext cx="7122901" cy="6514223"/>
          </a:xfrm>
          <a:prstGeom prst="rect">
            <a:avLst/>
          </a:prstGeom>
          <a:noFill/>
          <a:ln>
            <a:noFill/>
          </a:ln>
        </p:spPr>
      </p:pic>
      <p:sp>
        <p:nvSpPr>
          <p:cNvPr id="73" name="Google Shape;73;p13"/>
          <p:cNvSpPr txBox="1"/>
          <p:nvPr/>
        </p:nvSpPr>
        <p:spPr>
          <a:xfrm>
            <a:off x="15802456" y="13048386"/>
            <a:ext cx="12635400" cy="99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chemeClr val="dk1"/>
                </a:solidFill>
                <a:latin typeface="Comfortaa"/>
                <a:ea typeface="Comfortaa"/>
                <a:cs typeface="Comfortaa"/>
                <a:sym typeface="Comfortaa"/>
              </a:rPr>
              <a:t>SCIDO EPG Labeler</a:t>
            </a:r>
            <a:endParaRPr sz="4800">
              <a:solidFill>
                <a:schemeClr val="dk1"/>
              </a:solidFill>
            </a:endParaRPr>
          </a:p>
        </p:txBody>
      </p:sp>
      <p:sp>
        <p:nvSpPr>
          <p:cNvPr id="74" name="Google Shape;74;p13"/>
          <p:cNvSpPr txBox="1"/>
          <p:nvPr/>
        </p:nvSpPr>
        <p:spPr>
          <a:xfrm>
            <a:off x="13161575" y="29318763"/>
            <a:ext cx="4267200" cy="33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200">
              <a:solidFill>
                <a:schemeClr val="dk2"/>
              </a:solidFill>
            </a:endParaRPr>
          </a:p>
        </p:txBody>
      </p:sp>
      <p:graphicFrame>
        <p:nvGraphicFramePr>
          <p:cNvPr id="75" name="Google Shape;75;p13"/>
          <p:cNvGraphicFramePr/>
          <p:nvPr/>
        </p:nvGraphicFramePr>
        <p:xfrm>
          <a:off x="2645763" y="29444038"/>
          <a:ext cx="3000000" cy="3000000"/>
        </p:xfrm>
        <a:graphic>
          <a:graphicData uri="http://schemas.openxmlformats.org/drawingml/2006/table">
            <a:tbl>
              <a:tblPr>
                <a:noFill/>
                <a:tableStyleId>{98D60C28-F39F-4AAA-9E70-79E71C0D75B5}</a:tableStyleId>
              </a:tblPr>
              <a:tblGrid>
                <a:gridCol w="6128575"/>
                <a:gridCol w="2845225"/>
                <a:gridCol w="1509900"/>
              </a:tblGrid>
              <a:tr h="676900">
                <a:tc>
                  <a:txBody>
                    <a:bodyPr/>
                    <a:lstStyle/>
                    <a:p>
                      <a:pPr indent="0" lvl="0" marL="0" rtl="0" algn="l">
                        <a:spcBef>
                          <a:spcPts val="0"/>
                        </a:spcBef>
                        <a:spcAft>
                          <a:spcPts val="0"/>
                        </a:spcAft>
                        <a:buNone/>
                      </a:pPr>
                      <a:r>
                        <a:rPr b="1" lang="en" sz="3000">
                          <a:latin typeface="Comfortaa"/>
                          <a:ea typeface="Comfortaa"/>
                          <a:cs typeface="Comfortaa"/>
                          <a:sym typeface="Comfortaa"/>
                        </a:rPr>
                        <a:t>Model</a:t>
                      </a:r>
                      <a:endParaRPr b="1" sz="3000">
                        <a:latin typeface="Comfortaa"/>
                        <a:ea typeface="Comfortaa"/>
                        <a:cs typeface="Comfortaa"/>
                        <a:sym typeface="Comfortaa"/>
                      </a:endParaRPr>
                    </a:p>
                  </a:txBody>
                  <a:tcPr marT="91425" marB="91425" marR="91425" marL="91425">
                    <a:lnL cap="flat" cmpd="sng" w="76200">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3000">
                          <a:latin typeface="Comfortaa"/>
                          <a:ea typeface="Comfortaa"/>
                          <a:cs typeface="Comfortaa"/>
                          <a:sym typeface="Comfortaa"/>
                        </a:rPr>
                        <a:t>Accuracy (%)</a:t>
                      </a:r>
                      <a:endParaRPr b="1"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3000">
                          <a:latin typeface="Comfortaa"/>
                          <a:ea typeface="Comfortaa"/>
                          <a:cs typeface="Comfortaa"/>
                          <a:sym typeface="Comfortaa"/>
                        </a:rPr>
                        <a:t>  </a:t>
                      </a:r>
                      <a:r>
                        <a:rPr b="1" lang="en" sz="3000">
                          <a:latin typeface="Comfortaa"/>
                          <a:ea typeface="Comfortaa"/>
                          <a:cs typeface="Comfortaa"/>
                          <a:sym typeface="Comfortaa"/>
                        </a:rPr>
                        <a:t>F1</a:t>
                      </a:r>
                      <a:endParaRPr b="1"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r>
              <a:tr h="676900">
                <a:tc>
                  <a:txBody>
                    <a:bodyPr/>
                    <a:lstStyle/>
                    <a:p>
                      <a:pPr indent="0" lvl="0" marL="0" rtl="0" algn="l">
                        <a:spcBef>
                          <a:spcPts val="0"/>
                        </a:spcBef>
                        <a:spcAft>
                          <a:spcPts val="0"/>
                        </a:spcAft>
                        <a:buNone/>
                      </a:pPr>
                      <a:r>
                        <a:rPr lang="en" sz="3000">
                          <a:latin typeface="Comfortaa"/>
                          <a:ea typeface="Comfortaa"/>
                          <a:cs typeface="Comfortaa"/>
                          <a:sym typeface="Comfortaa"/>
                        </a:rPr>
                        <a:t>UNet</a:t>
                      </a:r>
                      <a:endParaRPr sz="3000">
                        <a:latin typeface="Comfortaa"/>
                        <a:ea typeface="Comfortaa"/>
                        <a:cs typeface="Comfortaa"/>
                        <a:sym typeface="Comfortaa"/>
                      </a:endParaRPr>
                    </a:p>
                  </a:txBody>
                  <a:tcPr marT="91425" marB="91425" marR="91425" marL="91425">
                    <a:lnL cap="flat" cmpd="sng" w="76200">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3000">
                          <a:latin typeface="Comfortaa"/>
                          <a:ea typeface="Comfortaa"/>
                          <a:cs typeface="Comfortaa"/>
                          <a:sym typeface="Comfortaa"/>
                        </a:rPr>
                        <a:t>84</a:t>
                      </a:r>
                      <a:endParaRPr b="1"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sz="3000">
                          <a:latin typeface="Comfortaa"/>
                          <a:ea typeface="Comfortaa"/>
                          <a:cs typeface="Comfortaa"/>
                          <a:sym typeface="Comfortaa"/>
                        </a:rPr>
                        <a:t>0.66</a:t>
                      </a:r>
                      <a:endParaRPr b="1"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r>
              <a:tr h="676900">
                <a:tc>
                  <a:txBody>
                    <a:bodyPr/>
                    <a:lstStyle/>
                    <a:p>
                      <a:pPr indent="0" lvl="0" marL="0" rtl="0" algn="l">
                        <a:spcBef>
                          <a:spcPts val="0"/>
                        </a:spcBef>
                        <a:spcAft>
                          <a:spcPts val="0"/>
                        </a:spcAft>
                        <a:buNone/>
                      </a:pPr>
                      <a:r>
                        <a:rPr lang="en" sz="3000">
                          <a:latin typeface="Comfortaa"/>
                          <a:ea typeface="Comfortaa"/>
                          <a:cs typeface="Comfortaa"/>
                          <a:sym typeface="Comfortaa"/>
                        </a:rPr>
                        <a:t>Random Forests</a:t>
                      </a:r>
                      <a:endParaRPr sz="3000">
                        <a:latin typeface="Comfortaa"/>
                        <a:ea typeface="Comfortaa"/>
                        <a:cs typeface="Comfortaa"/>
                        <a:sym typeface="Comfortaa"/>
                      </a:endParaRPr>
                    </a:p>
                  </a:txBody>
                  <a:tcPr marT="91425" marB="91425" marR="91425" marL="91425">
                    <a:lnL cap="flat" cmpd="sng" w="76200">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3000">
                          <a:latin typeface="Comfortaa"/>
                          <a:ea typeface="Comfortaa"/>
                          <a:cs typeface="Comfortaa"/>
                          <a:sym typeface="Comfortaa"/>
                        </a:rPr>
                        <a:t>77</a:t>
                      </a:r>
                      <a:endParaRPr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3000">
                          <a:latin typeface="Comfortaa"/>
                          <a:ea typeface="Comfortaa"/>
                          <a:cs typeface="Comfortaa"/>
                          <a:sym typeface="Comfortaa"/>
                        </a:rPr>
                        <a:t>0.39</a:t>
                      </a:r>
                      <a:endParaRPr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r>
              <a:tr h="715750">
                <a:tc>
                  <a:txBody>
                    <a:bodyPr/>
                    <a:lstStyle/>
                    <a:p>
                      <a:pPr indent="0" lvl="0" marL="0" rtl="0" algn="l">
                        <a:spcBef>
                          <a:spcPts val="0"/>
                        </a:spcBef>
                        <a:spcAft>
                          <a:spcPts val="0"/>
                        </a:spcAft>
                        <a:buNone/>
                      </a:pPr>
                      <a:r>
                        <a:rPr lang="en" sz="3000">
                          <a:latin typeface="Comfortaa"/>
                          <a:ea typeface="Comfortaa"/>
                          <a:cs typeface="Comfortaa"/>
                          <a:sym typeface="Comfortaa"/>
                        </a:rPr>
                        <a:t>Fully Convolutional Network</a:t>
                      </a:r>
                      <a:endParaRPr sz="3000">
                        <a:latin typeface="Comfortaa"/>
                        <a:ea typeface="Comfortaa"/>
                        <a:cs typeface="Comfortaa"/>
                        <a:sym typeface="Comfortaa"/>
                      </a:endParaRPr>
                    </a:p>
                  </a:txBody>
                  <a:tcPr marT="91425" marB="91425" marR="91425" marL="91425">
                    <a:lnL cap="flat" cmpd="sng" w="76200">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3000">
                          <a:latin typeface="Comfortaa"/>
                          <a:ea typeface="Comfortaa"/>
                          <a:cs typeface="Comfortaa"/>
                          <a:sym typeface="Comfortaa"/>
                        </a:rPr>
                        <a:t>79</a:t>
                      </a:r>
                      <a:endParaRPr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3000">
                          <a:latin typeface="Comfortaa"/>
                          <a:ea typeface="Comfortaa"/>
                          <a:cs typeface="Comfortaa"/>
                          <a:sym typeface="Comfortaa"/>
                        </a:rPr>
                        <a:t>0.37</a:t>
                      </a:r>
                      <a:endParaRPr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r>
              <a:tr h="676900">
                <a:tc>
                  <a:txBody>
                    <a:bodyPr/>
                    <a:lstStyle/>
                    <a:p>
                      <a:pPr indent="0" lvl="0" marL="0" rtl="0" algn="l">
                        <a:spcBef>
                          <a:spcPts val="0"/>
                        </a:spcBef>
                        <a:spcAft>
                          <a:spcPts val="0"/>
                        </a:spcAft>
                        <a:buNone/>
                      </a:pPr>
                      <a:r>
                        <a:rPr lang="en" sz="3000">
                          <a:latin typeface="Comfortaa"/>
                          <a:ea typeface="Comfortaa"/>
                          <a:cs typeface="Comfortaa"/>
                          <a:sym typeface="Comfortaa"/>
                        </a:rPr>
                        <a:t>Segmentation Transformer</a:t>
                      </a:r>
                      <a:endParaRPr sz="3000">
                        <a:latin typeface="Comfortaa"/>
                        <a:ea typeface="Comfortaa"/>
                        <a:cs typeface="Comfortaa"/>
                        <a:sym typeface="Comfortaa"/>
                      </a:endParaRPr>
                    </a:p>
                  </a:txBody>
                  <a:tcPr marT="91425" marB="91425" marR="91425" marL="91425">
                    <a:lnL cap="flat" cmpd="sng" w="76200">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3000">
                          <a:latin typeface="Comfortaa"/>
                          <a:ea typeface="Comfortaa"/>
                          <a:cs typeface="Comfortaa"/>
                          <a:sym typeface="Comfortaa"/>
                        </a:rPr>
                        <a:t>74</a:t>
                      </a:r>
                      <a:endParaRPr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3000">
                          <a:latin typeface="Comfortaa"/>
                          <a:ea typeface="Comfortaa"/>
                          <a:cs typeface="Comfortaa"/>
                          <a:sym typeface="Comfortaa"/>
                        </a:rPr>
                        <a:t>0.39</a:t>
                      </a:r>
                      <a:endParaRPr sz="3000">
                        <a:latin typeface="Comfortaa"/>
                        <a:ea typeface="Comfortaa"/>
                        <a:cs typeface="Comfortaa"/>
                        <a:sym typeface="Comfortaa"/>
                      </a:endParaRPr>
                    </a:p>
                  </a:txBody>
                  <a:tcPr marT="91425" marB="91425" marR="91425" marL="91425">
                    <a:lnL cap="flat" cmpd="sng" w="9525">
                      <a:solidFill>
                        <a:schemeClr val="dk1">
                          <a:alpha val="0"/>
                        </a:schemeClr>
                      </a:solidFill>
                      <a:prstDash val="solid"/>
                      <a:round/>
                      <a:headEnd len="sm" w="sm" type="none"/>
                      <a:tailEnd len="sm" w="sm" type="none"/>
                    </a:lnL>
                    <a:lnR cap="flat" cmpd="sng" w="76200">
                      <a:solidFill>
                        <a:schemeClr val="dk1"/>
                      </a:solidFill>
                      <a:prstDash val="solid"/>
                      <a:round/>
                      <a:headEnd len="sm" w="sm" type="none"/>
                      <a:tailEnd len="sm" w="sm" type="none"/>
                    </a:lnR>
                    <a:lnT cap="flat" cmpd="sng" w="76200">
                      <a:solidFill>
                        <a:schemeClr val="dk1"/>
                      </a:solidFill>
                      <a:prstDash val="solid"/>
                      <a:round/>
                      <a:headEnd len="sm" w="sm" type="none"/>
                      <a:tailEnd len="sm" w="sm" type="none"/>
                    </a:lnT>
                    <a:lnB cap="flat" cmpd="sng" w="76200">
                      <a:solidFill>
                        <a:schemeClr val="dk1"/>
                      </a:solidFill>
                      <a:prstDash val="solid"/>
                      <a:round/>
                      <a:headEnd len="sm" w="sm" type="none"/>
                      <a:tailEnd len="sm" w="sm" type="none"/>
                    </a:lnB>
                  </a:tcPr>
                </a:tc>
              </a:tr>
            </a:tbl>
          </a:graphicData>
        </a:graphic>
      </p:graphicFrame>
      <p:sp>
        <p:nvSpPr>
          <p:cNvPr id="76" name="Google Shape;76;p13"/>
          <p:cNvSpPr txBox="1"/>
          <p:nvPr/>
        </p:nvSpPr>
        <p:spPr>
          <a:xfrm>
            <a:off x="2106425" y="35690119"/>
            <a:ext cx="16573500" cy="2251500"/>
          </a:xfrm>
          <a:prstGeom prst="rect">
            <a:avLst/>
          </a:prstGeom>
          <a:noFill/>
          <a:ln>
            <a:noFill/>
          </a:ln>
        </p:spPr>
        <p:txBody>
          <a:bodyPr anchorCtr="0" anchor="t" bIns="91425" lIns="91425" spcFirstLastPara="1" rIns="91425" wrap="square" tIns="91425">
            <a:noAutofit/>
          </a:bodyPr>
          <a:lstStyle/>
          <a:p>
            <a:pPr indent="-482600" lvl="0" marL="457200" rtl="0" algn="l">
              <a:lnSpc>
                <a:spcPct val="150000"/>
              </a:lnSpc>
              <a:spcBef>
                <a:spcPts val="0"/>
              </a:spcBef>
              <a:spcAft>
                <a:spcPts val="0"/>
              </a:spcAft>
              <a:buClr>
                <a:schemeClr val="dk1"/>
              </a:buClr>
              <a:buSzPts val="4000"/>
              <a:buFont typeface="Comfortaa"/>
              <a:buChar char="●"/>
            </a:pPr>
            <a:r>
              <a:rPr lang="en" sz="4000">
                <a:solidFill>
                  <a:schemeClr val="dk1"/>
                </a:solidFill>
                <a:latin typeface="Comfortaa"/>
                <a:ea typeface="Comfortaa"/>
                <a:cs typeface="Comfortaa"/>
                <a:sym typeface="Comfortaa"/>
              </a:rPr>
              <a:t>Expand these models to other insect species</a:t>
            </a:r>
            <a:endParaRPr sz="4000">
              <a:solidFill>
                <a:schemeClr val="dk1"/>
              </a:solidFill>
              <a:latin typeface="Comfortaa"/>
              <a:ea typeface="Comfortaa"/>
              <a:cs typeface="Comfortaa"/>
              <a:sym typeface="Comfortaa"/>
            </a:endParaRPr>
          </a:p>
          <a:p>
            <a:pPr indent="-482600" lvl="0" marL="457200" rtl="0" algn="l">
              <a:lnSpc>
                <a:spcPct val="150000"/>
              </a:lnSpc>
              <a:spcBef>
                <a:spcPts val="0"/>
              </a:spcBef>
              <a:spcAft>
                <a:spcPts val="0"/>
              </a:spcAft>
              <a:buClr>
                <a:schemeClr val="dk1"/>
              </a:buClr>
              <a:buSzPts val="4000"/>
              <a:buFont typeface="Comfortaa"/>
              <a:buChar char="●"/>
            </a:pPr>
            <a:r>
              <a:rPr lang="en" sz="4000">
                <a:solidFill>
                  <a:schemeClr val="dk1"/>
                </a:solidFill>
                <a:latin typeface="Comfortaa"/>
                <a:ea typeface="Comfortaa"/>
                <a:cs typeface="Comfortaa"/>
                <a:sym typeface="Comfortaa"/>
              </a:rPr>
              <a:t>Add the ability to train models within SCIDO</a:t>
            </a:r>
            <a:endParaRPr sz="4000">
              <a:solidFill>
                <a:schemeClr val="dk1"/>
              </a:solidFill>
              <a:latin typeface="Comfortaa"/>
              <a:ea typeface="Comfortaa"/>
              <a:cs typeface="Comfortaa"/>
              <a:sym typeface="Comfortaa"/>
            </a:endParaRPr>
          </a:p>
          <a:p>
            <a:pPr indent="-482600" lvl="0" marL="457200" rtl="0" algn="l">
              <a:lnSpc>
                <a:spcPct val="150000"/>
              </a:lnSpc>
              <a:spcBef>
                <a:spcPts val="0"/>
              </a:spcBef>
              <a:spcAft>
                <a:spcPts val="0"/>
              </a:spcAft>
              <a:buClr>
                <a:schemeClr val="dk1"/>
              </a:buClr>
              <a:buSzPts val="4000"/>
              <a:buFont typeface="Comfortaa"/>
              <a:buChar char="●"/>
            </a:pPr>
            <a:r>
              <a:rPr lang="en" sz="4000">
                <a:solidFill>
                  <a:schemeClr val="dk1"/>
                </a:solidFill>
                <a:latin typeface="Comfortaa"/>
                <a:ea typeface="Comfortaa"/>
                <a:cs typeface="Comfortaa"/>
                <a:sym typeface="Comfortaa"/>
              </a:rPr>
              <a:t>Work will be continued by two HMC interns over the summer</a:t>
            </a:r>
            <a:endParaRPr sz="4000">
              <a:solidFill>
                <a:schemeClr val="dk1"/>
              </a:solidFill>
              <a:latin typeface="Comfortaa"/>
              <a:ea typeface="Comfortaa"/>
              <a:cs typeface="Comfortaa"/>
              <a:sym typeface="Comfortaa"/>
            </a:endParaRPr>
          </a:p>
        </p:txBody>
      </p:sp>
      <p:sp>
        <p:nvSpPr>
          <p:cNvPr id="77" name="Google Shape;77;p13"/>
          <p:cNvSpPr txBox="1"/>
          <p:nvPr/>
        </p:nvSpPr>
        <p:spPr>
          <a:xfrm>
            <a:off x="1836450" y="39364850"/>
            <a:ext cx="17950500" cy="313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3400">
                <a:solidFill>
                  <a:schemeClr val="lt1"/>
                </a:solidFill>
                <a:latin typeface="Comfortaa"/>
                <a:ea typeface="Comfortaa"/>
                <a:cs typeface="Comfortaa"/>
                <a:sym typeface="Comfortaa"/>
              </a:rPr>
              <a:t>Citations</a:t>
            </a:r>
            <a:endParaRPr sz="3400">
              <a:solidFill>
                <a:schemeClr val="lt1"/>
              </a:solidFill>
              <a:latin typeface="Comfortaa"/>
              <a:ea typeface="Comfortaa"/>
              <a:cs typeface="Comfortaa"/>
              <a:sym typeface="Comfortaa"/>
            </a:endParaRPr>
          </a:p>
          <a:p>
            <a:pPr indent="0" lvl="0" marL="0" rtl="0" algn="l">
              <a:spcBef>
                <a:spcPts val="0"/>
              </a:spcBef>
              <a:spcAft>
                <a:spcPts val="0"/>
              </a:spcAft>
              <a:buNone/>
            </a:pPr>
            <a:r>
              <a:rPr lang="en" sz="3400">
                <a:solidFill>
                  <a:schemeClr val="lt1"/>
                </a:solidFill>
                <a:latin typeface="Comfortaa"/>
                <a:ea typeface="Comfortaa"/>
                <a:cs typeface="Comfortaa"/>
                <a:sym typeface="Comfortaa"/>
              </a:rPr>
              <a:t>Cooper, Anastasia M. W., Samuel B. Jameson, Victoria Pickens, Cameron </a:t>
            </a:r>
            <a:endParaRPr sz="3400">
              <a:solidFill>
                <a:schemeClr val="lt1"/>
              </a:solidFill>
              <a:latin typeface="Comfortaa"/>
              <a:ea typeface="Comfortaa"/>
              <a:cs typeface="Comfortaa"/>
              <a:sym typeface="Comfortaa"/>
            </a:endParaRPr>
          </a:p>
          <a:p>
            <a:pPr indent="0" lvl="0" marL="457200" rtl="0" algn="l">
              <a:spcBef>
                <a:spcPts val="0"/>
              </a:spcBef>
              <a:spcAft>
                <a:spcPts val="0"/>
              </a:spcAft>
              <a:buNone/>
            </a:pPr>
            <a:r>
              <a:rPr lang="en" sz="3400">
                <a:solidFill>
                  <a:schemeClr val="lt1"/>
                </a:solidFill>
                <a:latin typeface="Comfortaa"/>
                <a:ea typeface="Comfortaa"/>
                <a:cs typeface="Comfortaa"/>
                <a:sym typeface="Comfortaa"/>
              </a:rPr>
              <a:t>Osborne, Elaine A. Backus, Kristopher Silver, and Dana N. Mitzel. 2024. An electropenetrography waveform library for the probing and ingestion behaviors of culex tarsalis on human hands. Insect Science 31(4):1165–1186. doi:10.1111/1744-7917.1329</a:t>
            </a:r>
            <a:endParaRPr sz="3400">
              <a:solidFill>
                <a:schemeClr val="lt1"/>
              </a:solidFill>
              <a:latin typeface="Comfortaa"/>
              <a:ea typeface="Comfortaa"/>
              <a:cs typeface="Comfortaa"/>
              <a:sym typeface="Comfortaa"/>
            </a:endParaRPr>
          </a:p>
        </p:txBody>
      </p:sp>
      <p:pic>
        <p:nvPicPr>
          <p:cNvPr id="78" name="Google Shape;78;p13" title="HMC GBW RGB 150dpi.png"/>
          <p:cNvPicPr preferRelativeResize="0"/>
          <p:nvPr/>
        </p:nvPicPr>
        <p:blipFill>
          <a:blip r:embed="rId10">
            <a:alphaModFix/>
          </a:blip>
          <a:stretch>
            <a:fillRect/>
          </a:stretch>
        </p:blipFill>
        <p:spPr>
          <a:xfrm>
            <a:off x="28834625" y="856300"/>
            <a:ext cx="3138900" cy="3138900"/>
          </a:xfrm>
          <a:prstGeom prst="rect">
            <a:avLst/>
          </a:prstGeom>
          <a:noFill/>
          <a:ln>
            <a:noFill/>
          </a:ln>
        </p:spPr>
      </p:pic>
      <p:sp>
        <p:nvSpPr>
          <p:cNvPr id="79" name="Google Shape;79;p13"/>
          <p:cNvSpPr/>
          <p:nvPr/>
        </p:nvSpPr>
        <p:spPr>
          <a:xfrm>
            <a:off x="1506575" y="12687400"/>
            <a:ext cx="10091100" cy="99375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80" name="Google Shape;80;p13" title="diagram1.png"/>
          <p:cNvPicPr preferRelativeResize="0"/>
          <p:nvPr/>
        </p:nvPicPr>
        <p:blipFill>
          <a:blip r:embed="rId11">
            <a:alphaModFix/>
          </a:blip>
          <a:stretch>
            <a:fillRect/>
          </a:stretch>
        </p:blipFill>
        <p:spPr>
          <a:xfrm>
            <a:off x="2666063" y="13605699"/>
            <a:ext cx="7772119" cy="8510226"/>
          </a:xfrm>
          <a:prstGeom prst="rect">
            <a:avLst/>
          </a:prstGeom>
          <a:noFill/>
          <a:ln>
            <a:noFill/>
          </a:ln>
        </p:spPr>
      </p:pic>
      <p:sp>
        <p:nvSpPr>
          <p:cNvPr id="81" name="Google Shape;81;p13"/>
          <p:cNvSpPr txBox="1"/>
          <p:nvPr/>
        </p:nvSpPr>
        <p:spPr>
          <a:xfrm>
            <a:off x="494081" y="13048386"/>
            <a:ext cx="12635400" cy="99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800">
                <a:solidFill>
                  <a:schemeClr val="dk1"/>
                </a:solidFill>
                <a:latin typeface="Comfortaa"/>
                <a:ea typeface="Comfortaa"/>
                <a:cs typeface="Comfortaa"/>
                <a:sym typeface="Comfortaa"/>
              </a:rPr>
              <a:t>How EPG Works</a:t>
            </a:r>
            <a:endParaRPr sz="4800">
              <a:solidFill>
                <a:schemeClr val="dk1"/>
              </a:solidFill>
            </a:endParaRPr>
          </a:p>
        </p:txBody>
      </p:sp>
      <p:pic>
        <p:nvPicPr>
          <p:cNvPr id="82" name="Google Shape;82;p13"/>
          <p:cNvPicPr preferRelativeResize="0"/>
          <p:nvPr/>
        </p:nvPicPr>
        <p:blipFill rotWithShape="1">
          <a:blip r:embed="rId12">
            <a:alphaModFix/>
          </a:blip>
          <a:srcRect b="0" l="6485" r="8632" t="0"/>
          <a:stretch/>
        </p:blipFill>
        <p:spPr>
          <a:xfrm>
            <a:off x="21158174" y="25430550"/>
            <a:ext cx="8853026" cy="7746275"/>
          </a:xfrm>
          <a:prstGeom prst="rect">
            <a:avLst/>
          </a:prstGeom>
          <a:noFill/>
          <a:ln>
            <a:noFill/>
          </a:ln>
        </p:spPr>
      </p:pic>
      <p:sp>
        <p:nvSpPr>
          <p:cNvPr id="83" name="Google Shape;83;p13"/>
          <p:cNvSpPr txBox="1"/>
          <p:nvPr/>
        </p:nvSpPr>
        <p:spPr>
          <a:xfrm>
            <a:off x="22415213" y="24998013"/>
            <a:ext cx="6967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solidFill>
                  <a:schemeClr val="dk1"/>
                </a:solidFill>
                <a:latin typeface="Comfortaa"/>
                <a:ea typeface="Comfortaa"/>
                <a:cs typeface="Comfortaa"/>
                <a:sym typeface="Comfortaa"/>
              </a:rPr>
              <a:t>UNet </a:t>
            </a:r>
            <a:r>
              <a:rPr lang="en" sz="4000">
                <a:solidFill>
                  <a:schemeClr val="dk1"/>
                </a:solidFill>
                <a:latin typeface="Comfortaa"/>
                <a:ea typeface="Comfortaa"/>
                <a:cs typeface="Comfortaa"/>
                <a:sym typeface="Comfortaa"/>
              </a:rPr>
              <a:t>Confusion </a:t>
            </a:r>
            <a:r>
              <a:rPr lang="en" sz="4000">
                <a:solidFill>
                  <a:schemeClr val="dk1"/>
                </a:solidFill>
                <a:latin typeface="Comfortaa"/>
                <a:ea typeface="Comfortaa"/>
                <a:cs typeface="Comfortaa"/>
                <a:sym typeface="Comfortaa"/>
              </a:rPr>
              <a:t>Matrix</a:t>
            </a:r>
            <a:endParaRPr sz="4000">
              <a:solidFill>
                <a:schemeClr val="dk1"/>
              </a:solidFill>
              <a:latin typeface="Comfortaa"/>
              <a:ea typeface="Comfortaa"/>
              <a:cs typeface="Comfortaa"/>
              <a:sym typeface="Comfortaa"/>
            </a:endParaRPr>
          </a:p>
        </p:txBody>
      </p:sp>
      <p:pic>
        <p:nvPicPr>
          <p:cNvPr id="84" name="Google Shape;84;p13" title="squitopipeline.png"/>
          <p:cNvPicPr preferRelativeResize="0"/>
          <p:nvPr/>
        </p:nvPicPr>
        <p:blipFill>
          <a:blip r:embed="rId13">
            <a:alphaModFix/>
          </a:blip>
          <a:stretch>
            <a:fillRect/>
          </a:stretch>
        </p:blipFill>
        <p:spPr>
          <a:xfrm>
            <a:off x="2666075" y="25430538"/>
            <a:ext cx="18278948" cy="2873926"/>
          </a:xfrm>
          <a:prstGeom prst="rect">
            <a:avLst/>
          </a:prstGeom>
          <a:noFill/>
          <a:ln>
            <a:noFill/>
          </a:ln>
        </p:spPr>
      </p:pic>
      <p:sp>
        <p:nvSpPr>
          <p:cNvPr id="85" name="Google Shape;85;p13"/>
          <p:cNvSpPr txBox="1"/>
          <p:nvPr/>
        </p:nvSpPr>
        <p:spPr>
          <a:xfrm>
            <a:off x="2645775" y="28458113"/>
            <a:ext cx="6967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solidFill>
                  <a:schemeClr val="dk1"/>
                </a:solidFill>
                <a:latin typeface="Comfortaa"/>
                <a:ea typeface="Comfortaa"/>
                <a:cs typeface="Comfortaa"/>
                <a:sym typeface="Comfortaa"/>
              </a:rPr>
              <a:t>Model Results</a:t>
            </a:r>
            <a:endParaRPr sz="4000">
              <a:solidFill>
                <a:schemeClr val="dk1"/>
              </a:solidFill>
              <a:latin typeface="Comfortaa"/>
              <a:ea typeface="Comfortaa"/>
              <a:cs typeface="Comfortaa"/>
              <a:sym typeface="Comfortaa"/>
            </a:endParaRPr>
          </a:p>
        </p:txBody>
      </p:sp>
      <p:sp>
        <p:nvSpPr>
          <p:cNvPr id="86" name="Google Shape;86;p13"/>
          <p:cNvSpPr txBox="1"/>
          <p:nvPr/>
        </p:nvSpPr>
        <p:spPr>
          <a:xfrm>
            <a:off x="2645775" y="24685313"/>
            <a:ext cx="6967200" cy="47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4000">
                <a:solidFill>
                  <a:schemeClr val="dk1"/>
                </a:solidFill>
                <a:latin typeface="Comfortaa"/>
                <a:ea typeface="Comfortaa"/>
                <a:cs typeface="Comfortaa"/>
                <a:sym typeface="Comfortaa"/>
              </a:rPr>
              <a:t>Pipeline</a:t>
            </a:r>
            <a:endParaRPr sz="4000">
              <a:solidFill>
                <a:schemeClr val="dk1"/>
              </a:solidFill>
              <a:latin typeface="Comfortaa"/>
              <a:ea typeface="Comfortaa"/>
              <a:cs typeface="Comfortaa"/>
              <a:sym typeface="Comfortaa"/>
            </a:endParaRPr>
          </a:p>
        </p:txBody>
      </p:sp>
      <p:sp>
        <p:nvSpPr>
          <p:cNvPr id="87" name="Google Shape;87;p13"/>
          <p:cNvSpPr txBox="1"/>
          <p:nvPr/>
        </p:nvSpPr>
        <p:spPr>
          <a:xfrm>
            <a:off x="13660225" y="28458113"/>
            <a:ext cx="6967200" cy="475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4000">
                <a:solidFill>
                  <a:schemeClr val="dk1"/>
                </a:solidFill>
                <a:latin typeface="Comfortaa"/>
                <a:ea typeface="Comfortaa"/>
                <a:cs typeface="Comfortaa"/>
                <a:sym typeface="Comfortaa"/>
              </a:rPr>
              <a:t>Data Distribution</a:t>
            </a:r>
            <a:endParaRPr sz="4000">
              <a:solidFill>
                <a:schemeClr val="dk1"/>
              </a:solidFill>
              <a:latin typeface="Comfortaa"/>
              <a:ea typeface="Comfortaa"/>
              <a:cs typeface="Comfortaa"/>
              <a:sym typeface="Comfortaa"/>
            </a:endParaRPr>
          </a:p>
        </p:txBody>
      </p:sp>
      <p:pic>
        <p:nvPicPr>
          <p:cNvPr id="88" name="Google Shape;88;p13"/>
          <p:cNvPicPr preferRelativeResize="0"/>
          <p:nvPr/>
        </p:nvPicPr>
        <p:blipFill>
          <a:blip r:embed="rId14">
            <a:alphaModFix/>
          </a:blip>
          <a:stretch>
            <a:fillRect/>
          </a:stretch>
        </p:blipFill>
        <p:spPr>
          <a:xfrm>
            <a:off x="13830325" y="29311513"/>
            <a:ext cx="6627001" cy="37988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